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1" r:id="rId2"/>
    <p:sldId id="260" r:id="rId3"/>
    <p:sldId id="259" r:id="rId4"/>
    <p:sldId id="2563" r:id="rId5"/>
    <p:sldId id="2564" r:id="rId6"/>
    <p:sldId id="262" r:id="rId7"/>
    <p:sldId id="2565" r:id="rId8"/>
    <p:sldId id="261" r:id="rId9"/>
    <p:sldId id="263" r:id="rId10"/>
    <p:sldId id="265" r:id="rId11"/>
    <p:sldId id="266" r:id="rId12"/>
    <p:sldId id="269" r:id="rId13"/>
    <p:sldId id="272" r:id="rId14"/>
    <p:sldId id="2567" r:id="rId15"/>
    <p:sldId id="275" r:id="rId16"/>
    <p:sldId id="2566" r:id="rId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87596" autoAdjust="0"/>
  </p:normalViewPr>
  <p:slideViewPr>
    <p:cSldViewPr snapToGrid="0">
      <p:cViewPr>
        <p:scale>
          <a:sx n="69" d="100"/>
          <a:sy n="69" d="100"/>
        </p:scale>
        <p:origin x="93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6E220-EEEA-42E0-A7EF-42F3EB0798F3}"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9359EFF6-4CD3-4F70-8E6D-C77FD135235B}">
      <dgm:prSet/>
      <dgm:spPr/>
      <dgm:t>
        <a:bodyPr/>
        <a:lstStyle/>
        <a:p>
          <a:r>
            <a:rPr lang="nl-NL"/>
            <a:t>Transacties tussen BTW plichtigen</a:t>
          </a:r>
          <a:endParaRPr lang="en-US"/>
        </a:p>
      </dgm:t>
    </dgm:pt>
    <dgm:pt modelId="{BBB91CC7-6DCA-49E4-8BC6-A11859A7475E}" type="parTrans" cxnId="{95F2BB68-85CC-4C19-83E8-F8EF114980A8}">
      <dgm:prSet/>
      <dgm:spPr/>
      <dgm:t>
        <a:bodyPr/>
        <a:lstStyle/>
        <a:p>
          <a:endParaRPr lang="en-US"/>
        </a:p>
      </dgm:t>
    </dgm:pt>
    <dgm:pt modelId="{CCBD3B69-BE94-4F47-95FB-D5AF6D308870}" type="sibTrans" cxnId="{95F2BB68-85CC-4C19-83E8-F8EF114980A8}">
      <dgm:prSet/>
      <dgm:spPr/>
      <dgm:t>
        <a:bodyPr/>
        <a:lstStyle/>
        <a:p>
          <a:endParaRPr lang="en-US"/>
        </a:p>
      </dgm:t>
    </dgm:pt>
    <dgm:pt modelId="{B2CA9AE4-DB04-4512-803D-2C4391914EE1}">
      <dgm:prSet/>
      <dgm:spPr/>
      <dgm:t>
        <a:bodyPr/>
        <a:lstStyle/>
        <a:p>
          <a:r>
            <a:rPr lang="nl-NL" dirty="0"/>
            <a:t>Bekend als B2B transacties</a:t>
          </a:r>
          <a:endParaRPr lang="en-US" dirty="0"/>
        </a:p>
      </dgm:t>
    </dgm:pt>
    <dgm:pt modelId="{BC5A6FF5-93A0-47C5-8A9D-AE093CBB29DB}" type="parTrans" cxnId="{4B9BEB56-58AC-49AC-882F-90AA9269E110}">
      <dgm:prSet/>
      <dgm:spPr/>
      <dgm:t>
        <a:bodyPr/>
        <a:lstStyle/>
        <a:p>
          <a:endParaRPr lang="en-US"/>
        </a:p>
      </dgm:t>
    </dgm:pt>
    <dgm:pt modelId="{644D729B-9495-483F-8767-842408202041}" type="sibTrans" cxnId="{4B9BEB56-58AC-49AC-882F-90AA9269E110}">
      <dgm:prSet/>
      <dgm:spPr/>
      <dgm:t>
        <a:bodyPr/>
        <a:lstStyle/>
        <a:p>
          <a:endParaRPr lang="en-US"/>
        </a:p>
      </dgm:t>
    </dgm:pt>
    <dgm:pt modelId="{538CC87C-B726-45E9-82F6-F265F242AC71}">
      <dgm:prSet/>
      <dgm:spPr/>
      <dgm:t>
        <a:bodyPr/>
        <a:lstStyle/>
        <a:p>
          <a:r>
            <a:rPr lang="nl-NL"/>
            <a:t>Transacties met de overheid</a:t>
          </a:r>
          <a:endParaRPr lang="en-US"/>
        </a:p>
      </dgm:t>
    </dgm:pt>
    <dgm:pt modelId="{9309A6C8-0B9C-46B7-81F9-83FDF5122AF9}" type="parTrans" cxnId="{9B1B316B-1C1B-4ADE-94FB-1E6C04476CB6}">
      <dgm:prSet/>
      <dgm:spPr/>
      <dgm:t>
        <a:bodyPr/>
        <a:lstStyle/>
        <a:p>
          <a:endParaRPr lang="en-US"/>
        </a:p>
      </dgm:t>
    </dgm:pt>
    <dgm:pt modelId="{11E1D157-CE4B-45B4-8615-CDBEB572C06C}" type="sibTrans" cxnId="{9B1B316B-1C1B-4ADE-94FB-1E6C04476CB6}">
      <dgm:prSet/>
      <dgm:spPr/>
      <dgm:t>
        <a:bodyPr/>
        <a:lstStyle/>
        <a:p>
          <a:endParaRPr lang="en-US"/>
        </a:p>
      </dgm:t>
    </dgm:pt>
    <dgm:pt modelId="{59CE2FA7-5213-4161-8BA6-7EEE9CCDC621}">
      <dgm:prSet/>
      <dgm:spPr/>
      <dgm:t>
        <a:bodyPr/>
        <a:lstStyle/>
        <a:p>
          <a:r>
            <a:rPr lang="nl-NL"/>
            <a:t>Bekend als B2G transacties</a:t>
          </a:r>
          <a:endParaRPr lang="en-US"/>
        </a:p>
      </dgm:t>
    </dgm:pt>
    <dgm:pt modelId="{EC99AB8C-7808-4211-8298-4E25F08006A2}" type="parTrans" cxnId="{B262650C-7D2E-4CDE-BB1E-45A0342BA1C7}">
      <dgm:prSet/>
      <dgm:spPr/>
      <dgm:t>
        <a:bodyPr/>
        <a:lstStyle/>
        <a:p>
          <a:endParaRPr lang="en-US"/>
        </a:p>
      </dgm:t>
    </dgm:pt>
    <dgm:pt modelId="{1E173702-1DE4-410C-B1D8-473AF95853DD}" type="sibTrans" cxnId="{B262650C-7D2E-4CDE-BB1E-45A0342BA1C7}">
      <dgm:prSet/>
      <dgm:spPr/>
      <dgm:t>
        <a:bodyPr/>
        <a:lstStyle/>
        <a:p>
          <a:endParaRPr lang="en-US"/>
        </a:p>
      </dgm:t>
    </dgm:pt>
    <dgm:pt modelId="{CCC32B20-041C-4D2C-A613-1B7E9A5B050A}">
      <dgm:prSet/>
      <dgm:spPr/>
      <dgm:t>
        <a:bodyPr/>
        <a:lstStyle/>
        <a:p>
          <a:r>
            <a:rPr lang="nl-NL"/>
            <a:t>E-invoicing is verplicht</a:t>
          </a:r>
          <a:endParaRPr lang="en-US"/>
        </a:p>
      </dgm:t>
    </dgm:pt>
    <dgm:pt modelId="{A4519E52-E7AC-4270-A2DD-0FDA45AE243F}" type="parTrans" cxnId="{4CFD88B2-760E-4ABF-8E6E-DEF5B6850D8E}">
      <dgm:prSet/>
      <dgm:spPr/>
      <dgm:t>
        <a:bodyPr/>
        <a:lstStyle/>
        <a:p>
          <a:endParaRPr lang="en-US"/>
        </a:p>
      </dgm:t>
    </dgm:pt>
    <dgm:pt modelId="{9253874F-25E8-4765-AB24-A42B31CA7C3A}" type="sibTrans" cxnId="{4CFD88B2-760E-4ABF-8E6E-DEF5B6850D8E}">
      <dgm:prSet/>
      <dgm:spPr/>
      <dgm:t>
        <a:bodyPr/>
        <a:lstStyle/>
        <a:p>
          <a:endParaRPr lang="en-US"/>
        </a:p>
      </dgm:t>
    </dgm:pt>
    <dgm:pt modelId="{8A5B5660-BF5B-4532-8AF6-FB3ABE76A311}">
      <dgm:prSet/>
      <dgm:spPr/>
      <dgm:t>
        <a:bodyPr/>
        <a:lstStyle/>
        <a:p>
          <a:r>
            <a:rPr lang="nl-NL"/>
            <a:t>Mercurius platform opgezet door de overheid</a:t>
          </a:r>
          <a:endParaRPr lang="en-US"/>
        </a:p>
      </dgm:t>
    </dgm:pt>
    <dgm:pt modelId="{8B66017D-528F-4FEE-AB3A-4EEAE74D342B}" type="parTrans" cxnId="{C674531C-92B8-4C72-AE12-481A23FE3290}">
      <dgm:prSet/>
      <dgm:spPr/>
      <dgm:t>
        <a:bodyPr/>
        <a:lstStyle/>
        <a:p>
          <a:endParaRPr lang="en-US"/>
        </a:p>
      </dgm:t>
    </dgm:pt>
    <dgm:pt modelId="{147B246E-A618-419F-AA1B-D6D0EE8C3CB9}" type="sibTrans" cxnId="{C674531C-92B8-4C72-AE12-481A23FE3290}">
      <dgm:prSet/>
      <dgm:spPr/>
      <dgm:t>
        <a:bodyPr/>
        <a:lstStyle/>
        <a:p>
          <a:endParaRPr lang="en-US"/>
        </a:p>
      </dgm:t>
    </dgm:pt>
    <dgm:pt modelId="{FB8D5FF1-BB8E-4BB1-9057-B69449006DDF}" type="pres">
      <dgm:prSet presAssocID="{4FD6E220-EEEA-42E0-A7EF-42F3EB0798F3}" presName="Name0" presStyleCnt="0">
        <dgm:presLayoutVars>
          <dgm:dir/>
          <dgm:animLvl val="lvl"/>
          <dgm:resizeHandles val="exact"/>
        </dgm:presLayoutVars>
      </dgm:prSet>
      <dgm:spPr/>
    </dgm:pt>
    <dgm:pt modelId="{A3F89E55-4418-48FF-B94B-EE36CA706121}" type="pres">
      <dgm:prSet presAssocID="{9359EFF6-4CD3-4F70-8E6D-C77FD135235B}" presName="linNode" presStyleCnt="0"/>
      <dgm:spPr/>
    </dgm:pt>
    <dgm:pt modelId="{A60E91A7-D79F-4E2D-BF32-90EA836518D6}" type="pres">
      <dgm:prSet presAssocID="{9359EFF6-4CD3-4F70-8E6D-C77FD135235B}" presName="parentText" presStyleLbl="node1" presStyleIdx="0" presStyleCnt="2">
        <dgm:presLayoutVars>
          <dgm:chMax val="1"/>
          <dgm:bulletEnabled val="1"/>
        </dgm:presLayoutVars>
      </dgm:prSet>
      <dgm:spPr/>
    </dgm:pt>
    <dgm:pt modelId="{7978F1C6-47AD-4727-BAE8-796327B38FC3}" type="pres">
      <dgm:prSet presAssocID="{9359EFF6-4CD3-4F70-8E6D-C77FD135235B}" presName="descendantText" presStyleLbl="alignAccFollowNode1" presStyleIdx="0" presStyleCnt="2">
        <dgm:presLayoutVars>
          <dgm:bulletEnabled val="1"/>
        </dgm:presLayoutVars>
      </dgm:prSet>
      <dgm:spPr/>
    </dgm:pt>
    <dgm:pt modelId="{DA587B89-9976-46D1-8C51-4DC50D4D989F}" type="pres">
      <dgm:prSet presAssocID="{CCBD3B69-BE94-4F47-95FB-D5AF6D308870}" presName="sp" presStyleCnt="0"/>
      <dgm:spPr/>
    </dgm:pt>
    <dgm:pt modelId="{FE9442DA-2A18-4E59-AE7B-863E4E59DD94}" type="pres">
      <dgm:prSet presAssocID="{538CC87C-B726-45E9-82F6-F265F242AC71}" presName="linNode" presStyleCnt="0"/>
      <dgm:spPr/>
    </dgm:pt>
    <dgm:pt modelId="{B485C5DC-84E0-45B7-A94F-419ABF9E9C1C}" type="pres">
      <dgm:prSet presAssocID="{538CC87C-B726-45E9-82F6-F265F242AC71}" presName="parentText" presStyleLbl="node1" presStyleIdx="1" presStyleCnt="2">
        <dgm:presLayoutVars>
          <dgm:chMax val="1"/>
          <dgm:bulletEnabled val="1"/>
        </dgm:presLayoutVars>
      </dgm:prSet>
      <dgm:spPr/>
    </dgm:pt>
    <dgm:pt modelId="{472A15E4-96F8-4ED1-A4FE-FBC9EC33E75D}" type="pres">
      <dgm:prSet presAssocID="{538CC87C-B726-45E9-82F6-F265F242AC71}" presName="descendantText" presStyleLbl="alignAccFollowNode1" presStyleIdx="1" presStyleCnt="2">
        <dgm:presLayoutVars>
          <dgm:bulletEnabled val="1"/>
        </dgm:presLayoutVars>
      </dgm:prSet>
      <dgm:spPr/>
    </dgm:pt>
  </dgm:ptLst>
  <dgm:cxnLst>
    <dgm:cxn modelId="{38EA2607-D3EC-4BC3-A770-AA1A16DA80F5}" type="presOf" srcId="{538CC87C-B726-45E9-82F6-F265F242AC71}" destId="{B485C5DC-84E0-45B7-A94F-419ABF9E9C1C}" srcOrd="0" destOrd="0" presId="urn:microsoft.com/office/officeart/2005/8/layout/vList5"/>
    <dgm:cxn modelId="{B262650C-7D2E-4CDE-BB1E-45A0342BA1C7}" srcId="{538CC87C-B726-45E9-82F6-F265F242AC71}" destId="{59CE2FA7-5213-4161-8BA6-7EEE9CCDC621}" srcOrd="0" destOrd="0" parTransId="{EC99AB8C-7808-4211-8298-4E25F08006A2}" sibTransId="{1E173702-1DE4-410C-B1D8-473AF95853DD}"/>
    <dgm:cxn modelId="{C674531C-92B8-4C72-AE12-481A23FE3290}" srcId="{538CC87C-B726-45E9-82F6-F265F242AC71}" destId="{8A5B5660-BF5B-4532-8AF6-FB3ABE76A311}" srcOrd="2" destOrd="0" parTransId="{8B66017D-528F-4FEE-AB3A-4EEAE74D342B}" sibTransId="{147B246E-A618-419F-AA1B-D6D0EE8C3CB9}"/>
    <dgm:cxn modelId="{C5CE561E-5262-4E13-BFD9-822A98330E8C}" type="presOf" srcId="{59CE2FA7-5213-4161-8BA6-7EEE9CCDC621}" destId="{472A15E4-96F8-4ED1-A4FE-FBC9EC33E75D}" srcOrd="0" destOrd="0" presId="urn:microsoft.com/office/officeart/2005/8/layout/vList5"/>
    <dgm:cxn modelId="{0D6E1634-74FC-4B7F-A2A1-F38AA31DDF17}" type="presOf" srcId="{4FD6E220-EEEA-42E0-A7EF-42F3EB0798F3}" destId="{FB8D5FF1-BB8E-4BB1-9057-B69449006DDF}" srcOrd="0" destOrd="0" presId="urn:microsoft.com/office/officeart/2005/8/layout/vList5"/>
    <dgm:cxn modelId="{C4FF1C64-A47C-4109-A94A-113CE2810D83}" type="presOf" srcId="{CCC32B20-041C-4D2C-A613-1B7E9A5B050A}" destId="{472A15E4-96F8-4ED1-A4FE-FBC9EC33E75D}" srcOrd="0" destOrd="1" presId="urn:microsoft.com/office/officeart/2005/8/layout/vList5"/>
    <dgm:cxn modelId="{95F2BB68-85CC-4C19-83E8-F8EF114980A8}" srcId="{4FD6E220-EEEA-42E0-A7EF-42F3EB0798F3}" destId="{9359EFF6-4CD3-4F70-8E6D-C77FD135235B}" srcOrd="0" destOrd="0" parTransId="{BBB91CC7-6DCA-49E4-8BC6-A11859A7475E}" sibTransId="{CCBD3B69-BE94-4F47-95FB-D5AF6D308870}"/>
    <dgm:cxn modelId="{9B1B316B-1C1B-4ADE-94FB-1E6C04476CB6}" srcId="{4FD6E220-EEEA-42E0-A7EF-42F3EB0798F3}" destId="{538CC87C-B726-45E9-82F6-F265F242AC71}" srcOrd="1" destOrd="0" parTransId="{9309A6C8-0B9C-46B7-81F9-83FDF5122AF9}" sibTransId="{11E1D157-CE4B-45B4-8615-CDBEB572C06C}"/>
    <dgm:cxn modelId="{4B9BEB56-58AC-49AC-882F-90AA9269E110}" srcId="{9359EFF6-4CD3-4F70-8E6D-C77FD135235B}" destId="{B2CA9AE4-DB04-4512-803D-2C4391914EE1}" srcOrd="0" destOrd="0" parTransId="{BC5A6FF5-93A0-47C5-8A9D-AE093CBB29DB}" sibTransId="{644D729B-9495-483F-8767-842408202041}"/>
    <dgm:cxn modelId="{46188AAE-B64A-4D9E-A737-E47710822C36}" type="presOf" srcId="{8A5B5660-BF5B-4532-8AF6-FB3ABE76A311}" destId="{472A15E4-96F8-4ED1-A4FE-FBC9EC33E75D}" srcOrd="0" destOrd="2" presId="urn:microsoft.com/office/officeart/2005/8/layout/vList5"/>
    <dgm:cxn modelId="{4CFD88B2-760E-4ABF-8E6E-DEF5B6850D8E}" srcId="{538CC87C-B726-45E9-82F6-F265F242AC71}" destId="{CCC32B20-041C-4D2C-A613-1B7E9A5B050A}" srcOrd="1" destOrd="0" parTransId="{A4519E52-E7AC-4270-A2DD-0FDA45AE243F}" sibTransId="{9253874F-25E8-4765-AB24-A42B31CA7C3A}"/>
    <dgm:cxn modelId="{2CC069EA-975A-4D67-9DE8-B6F55BDB9B93}" type="presOf" srcId="{9359EFF6-4CD3-4F70-8E6D-C77FD135235B}" destId="{A60E91A7-D79F-4E2D-BF32-90EA836518D6}" srcOrd="0" destOrd="0" presId="urn:microsoft.com/office/officeart/2005/8/layout/vList5"/>
    <dgm:cxn modelId="{01437FF5-DC57-4277-B4FB-7B71612874A4}" type="presOf" srcId="{B2CA9AE4-DB04-4512-803D-2C4391914EE1}" destId="{7978F1C6-47AD-4727-BAE8-796327B38FC3}" srcOrd="0" destOrd="0" presId="urn:microsoft.com/office/officeart/2005/8/layout/vList5"/>
    <dgm:cxn modelId="{B6166868-E5A7-427E-BCE8-834D201A9F79}" type="presParOf" srcId="{FB8D5FF1-BB8E-4BB1-9057-B69449006DDF}" destId="{A3F89E55-4418-48FF-B94B-EE36CA706121}" srcOrd="0" destOrd="0" presId="urn:microsoft.com/office/officeart/2005/8/layout/vList5"/>
    <dgm:cxn modelId="{A6FE2F86-F258-4FC7-B746-0070213BC7B7}" type="presParOf" srcId="{A3F89E55-4418-48FF-B94B-EE36CA706121}" destId="{A60E91A7-D79F-4E2D-BF32-90EA836518D6}" srcOrd="0" destOrd="0" presId="urn:microsoft.com/office/officeart/2005/8/layout/vList5"/>
    <dgm:cxn modelId="{F534F4D6-351D-4098-9DA6-A74148029DF1}" type="presParOf" srcId="{A3F89E55-4418-48FF-B94B-EE36CA706121}" destId="{7978F1C6-47AD-4727-BAE8-796327B38FC3}" srcOrd="1" destOrd="0" presId="urn:microsoft.com/office/officeart/2005/8/layout/vList5"/>
    <dgm:cxn modelId="{553B3764-D143-4544-AB85-F65B94713450}" type="presParOf" srcId="{FB8D5FF1-BB8E-4BB1-9057-B69449006DDF}" destId="{DA587B89-9976-46D1-8C51-4DC50D4D989F}" srcOrd="1" destOrd="0" presId="urn:microsoft.com/office/officeart/2005/8/layout/vList5"/>
    <dgm:cxn modelId="{B4E7597E-9E98-48BF-B79C-441DD738B182}" type="presParOf" srcId="{FB8D5FF1-BB8E-4BB1-9057-B69449006DDF}" destId="{FE9442DA-2A18-4E59-AE7B-863E4E59DD94}" srcOrd="2" destOrd="0" presId="urn:microsoft.com/office/officeart/2005/8/layout/vList5"/>
    <dgm:cxn modelId="{414F6EAA-2372-45F1-8AAD-95F63D54EB60}" type="presParOf" srcId="{FE9442DA-2A18-4E59-AE7B-863E4E59DD94}" destId="{B485C5DC-84E0-45B7-A94F-419ABF9E9C1C}" srcOrd="0" destOrd="0" presId="urn:microsoft.com/office/officeart/2005/8/layout/vList5"/>
    <dgm:cxn modelId="{84330D51-E4A6-4E8A-8475-0D0F8B82C010}" type="presParOf" srcId="{FE9442DA-2A18-4E59-AE7B-863E4E59DD94}" destId="{472A15E4-96F8-4ED1-A4FE-FBC9EC33E7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C5CB0D-24D9-4BD2-9EAF-773FA71D76DA}" type="doc">
      <dgm:prSet loTypeId="urn:microsoft.com/office/officeart/2005/8/layout/hList1" loCatId="list" qsTypeId="urn:microsoft.com/office/officeart/2005/8/quickstyle/simple5" qsCatId="simple" csTypeId="urn:microsoft.com/office/officeart/2005/8/colors/accent3_2" csCatId="accent3" phldr="1"/>
      <dgm:spPr/>
      <dgm:t>
        <a:bodyPr/>
        <a:lstStyle/>
        <a:p>
          <a:endParaRPr lang="en-US"/>
        </a:p>
      </dgm:t>
    </dgm:pt>
    <dgm:pt modelId="{BAF188FF-11E2-4D6E-98E5-BFF3653A836B}">
      <dgm:prSet/>
      <dgm:spPr/>
      <dgm:t>
        <a:bodyPr/>
        <a:lstStyle/>
        <a:p>
          <a:pPr>
            <a:defRPr b="1"/>
          </a:pPr>
          <a:r>
            <a:rPr lang="nl-NL"/>
            <a:t>Gewone elektronische factuur</a:t>
          </a:r>
          <a:endParaRPr lang="en-US" dirty="0"/>
        </a:p>
      </dgm:t>
    </dgm:pt>
    <dgm:pt modelId="{AB2EE2E9-B8CD-4AB0-A108-B163FD87E3AA}" type="parTrans" cxnId="{4C9C76DA-B73F-4D28-9780-D07B42EBB2D9}">
      <dgm:prSet/>
      <dgm:spPr/>
      <dgm:t>
        <a:bodyPr/>
        <a:lstStyle/>
        <a:p>
          <a:endParaRPr lang="en-US"/>
        </a:p>
      </dgm:t>
    </dgm:pt>
    <dgm:pt modelId="{BB6AC7A0-075B-4A50-9FAC-EB8D1B1E00FE}" type="sibTrans" cxnId="{4C9C76DA-B73F-4D28-9780-D07B42EBB2D9}">
      <dgm:prSet/>
      <dgm:spPr/>
      <dgm:t>
        <a:bodyPr/>
        <a:lstStyle/>
        <a:p>
          <a:endParaRPr lang="en-US"/>
        </a:p>
      </dgm:t>
    </dgm:pt>
    <dgm:pt modelId="{C4691CB4-289B-4EE4-9B8D-EC366CB20C3F}">
      <dgm:prSet/>
      <dgm:spPr/>
      <dgm:t>
        <a:bodyPr/>
        <a:lstStyle/>
        <a:p>
          <a:r>
            <a:rPr lang="nl-NL"/>
            <a:t>Bekend als facturen in pdf-formaat</a:t>
          </a:r>
          <a:endParaRPr lang="en-US"/>
        </a:p>
      </dgm:t>
    </dgm:pt>
    <dgm:pt modelId="{40448D87-260E-4FA3-862C-D33A1CD8EC8B}" type="parTrans" cxnId="{89242647-E150-402D-9540-03945053A03D}">
      <dgm:prSet/>
      <dgm:spPr/>
      <dgm:t>
        <a:bodyPr/>
        <a:lstStyle/>
        <a:p>
          <a:endParaRPr lang="en-US"/>
        </a:p>
      </dgm:t>
    </dgm:pt>
    <dgm:pt modelId="{9F65DFD2-8437-46EA-AA81-74A678E948F6}" type="sibTrans" cxnId="{89242647-E150-402D-9540-03945053A03D}">
      <dgm:prSet/>
      <dgm:spPr/>
      <dgm:t>
        <a:bodyPr/>
        <a:lstStyle/>
        <a:p>
          <a:endParaRPr lang="en-US"/>
        </a:p>
      </dgm:t>
    </dgm:pt>
    <dgm:pt modelId="{715D2C11-D0CD-42C0-99FB-9CA89BF5239A}">
      <dgm:prSet/>
      <dgm:spPr/>
      <dgm:t>
        <a:bodyPr/>
        <a:lstStyle/>
        <a:p>
          <a:r>
            <a:rPr lang="nl-NL"/>
            <a:t>Naast papieren facturen</a:t>
          </a:r>
          <a:endParaRPr lang="en-US"/>
        </a:p>
      </dgm:t>
    </dgm:pt>
    <dgm:pt modelId="{5B03E3BC-6C50-48FC-83EB-3ED5F84CD30F}" type="parTrans" cxnId="{6E87BB49-5FB4-4DEA-8E2D-38DF32672360}">
      <dgm:prSet/>
      <dgm:spPr/>
      <dgm:t>
        <a:bodyPr/>
        <a:lstStyle/>
        <a:p>
          <a:endParaRPr lang="en-US"/>
        </a:p>
      </dgm:t>
    </dgm:pt>
    <dgm:pt modelId="{5576C297-1915-4940-9B3A-690AC83903E6}" type="sibTrans" cxnId="{6E87BB49-5FB4-4DEA-8E2D-38DF32672360}">
      <dgm:prSet/>
      <dgm:spPr/>
      <dgm:t>
        <a:bodyPr/>
        <a:lstStyle/>
        <a:p>
          <a:endParaRPr lang="en-US"/>
        </a:p>
      </dgm:t>
    </dgm:pt>
    <dgm:pt modelId="{B00B4B9D-1A7B-45CA-A607-F7F411B94B75}">
      <dgm:prSet/>
      <dgm:spPr/>
      <dgm:t>
        <a:bodyPr/>
        <a:lstStyle/>
        <a:p>
          <a:pPr>
            <a:defRPr b="1"/>
          </a:pPr>
          <a:r>
            <a:rPr lang="nl-NL" dirty="0"/>
            <a:t>Gestructureerde elektronische factuur</a:t>
          </a:r>
          <a:endParaRPr lang="en-US" dirty="0"/>
        </a:p>
      </dgm:t>
    </dgm:pt>
    <dgm:pt modelId="{3FBB228F-3F39-4E4F-B0BD-21EA8CD35C26}" type="parTrans" cxnId="{37430C15-38F6-4CF9-B61C-2EF3D31A3EDC}">
      <dgm:prSet/>
      <dgm:spPr/>
      <dgm:t>
        <a:bodyPr/>
        <a:lstStyle/>
        <a:p>
          <a:endParaRPr lang="en-US"/>
        </a:p>
      </dgm:t>
    </dgm:pt>
    <dgm:pt modelId="{818C121B-D21E-44B7-9D6E-FCF7583B5C04}" type="sibTrans" cxnId="{37430C15-38F6-4CF9-B61C-2EF3D31A3EDC}">
      <dgm:prSet/>
      <dgm:spPr/>
      <dgm:t>
        <a:bodyPr/>
        <a:lstStyle/>
        <a:p>
          <a:endParaRPr lang="en-US"/>
        </a:p>
      </dgm:t>
    </dgm:pt>
    <dgm:pt modelId="{FDBCAC44-9B70-4734-BCB0-380840F3A691}">
      <dgm:prSet/>
      <dgm:spPr/>
      <dgm:t>
        <a:bodyPr/>
        <a:lstStyle/>
        <a:p>
          <a:r>
            <a:rPr lang="nl-NL"/>
            <a:t>XML-bestand dat elektronisch wordt opgesteld</a:t>
          </a:r>
          <a:endParaRPr lang="en-US"/>
        </a:p>
      </dgm:t>
    </dgm:pt>
    <dgm:pt modelId="{6B82E37E-0D0C-4161-BBD2-6AA93C543F9C}" type="parTrans" cxnId="{76A654A6-AA58-422A-A0B4-85B9B05C3088}">
      <dgm:prSet/>
      <dgm:spPr/>
      <dgm:t>
        <a:bodyPr/>
        <a:lstStyle/>
        <a:p>
          <a:endParaRPr lang="en-US"/>
        </a:p>
      </dgm:t>
    </dgm:pt>
    <dgm:pt modelId="{D957AD89-C906-42D1-ADDA-F503C7419240}" type="sibTrans" cxnId="{76A654A6-AA58-422A-A0B4-85B9B05C3088}">
      <dgm:prSet/>
      <dgm:spPr/>
      <dgm:t>
        <a:bodyPr/>
        <a:lstStyle/>
        <a:p>
          <a:endParaRPr lang="en-US"/>
        </a:p>
      </dgm:t>
    </dgm:pt>
    <dgm:pt modelId="{CB2FF056-1E94-4DCE-955A-6416ECDE1A98}">
      <dgm:prSet/>
      <dgm:spPr/>
      <dgm:t>
        <a:bodyPr/>
        <a:lstStyle/>
        <a:p>
          <a:r>
            <a:rPr lang="nl-NL" dirty="0"/>
            <a:t>Verzonden en ontvangen elektronisch via </a:t>
          </a:r>
          <a:r>
            <a:rPr lang="nl-NL" dirty="0" err="1"/>
            <a:t>Peppol</a:t>
          </a:r>
          <a:r>
            <a:rPr lang="nl-NL" dirty="0"/>
            <a:t> netwerk</a:t>
          </a:r>
          <a:endParaRPr lang="en-US" dirty="0"/>
        </a:p>
      </dgm:t>
    </dgm:pt>
    <dgm:pt modelId="{93F31B0D-089B-4D9B-BAA0-8FBD65E76A01}" type="parTrans" cxnId="{C7F48445-8FCC-4B64-9876-1F2AF01E445D}">
      <dgm:prSet/>
      <dgm:spPr/>
      <dgm:t>
        <a:bodyPr/>
        <a:lstStyle/>
        <a:p>
          <a:endParaRPr lang="en-US"/>
        </a:p>
      </dgm:t>
    </dgm:pt>
    <dgm:pt modelId="{25301B26-4F68-4609-94B3-D7C024DAE40F}" type="sibTrans" cxnId="{C7F48445-8FCC-4B64-9876-1F2AF01E445D}">
      <dgm:prSet/>
      <dgm:spPr/>
      <dgm:t>
        <a:bodyPr/>
        <a:lstStyle/>
        <a:p>
          <a:endParaRPr lang="en-US"/>
        </a:p>
      </dgm:t>
    </dgm:pt>
    <dgm:pt modelId="{8FA5A170-5B41-4D86-B33B-2594F36D7B5A}">
      <dgm:prSet/>
      <dgm:spPr/>
      <dgm:t>
        <a:bodyPr/>
        <a:lstStyle/>
        <a:p>
          <a:pPr>
            <a:defRPr b="1"/>
          </a:pPr>
          <a:r>
            <a:rPr lang="nl-NL"/>
            <a:t>Wijzigingen vanaf 1 Januari 2026</a:t>
          </a:r>
          <a:endParaRPr lang="en-US"/>
        </a:p>
      </dgm:t>
    </dgm:pt>
    <dgm:pt modelId="{A7F43C5D-B685-4856-BB0E-3C161E88AC2B}" type="parTrans" cxnId="{B7900903-0D9C-4CCC-A409-87235F4A7764}">
      <dgm:prSet/>
      <dgm:spPr/>
      <dgm:t>
        <a:bodyPr/>
        <a:lstStyle/>
        <a:p>
          <a:endParaRPr lang="en-US"/>
        </a:p>
      </dgm:t>
    </dgm:pt>
    <dgm:pt modelId="{60CDA635-08CA-494F-AB5D-4AF0DF91DC86}" type="sibTrans" cxnId="{B7900903-0D9C-4CCC-A409-87235F4A7764}">
      <dgm:prSet/>
      <dgm:spPr/>
      <dgm:t>
        <a:bodyPr/>
        <a:lstStyle/>
        <a:p>
          <a:endParaRPr lang="en-US"/>
        </a:p>
      </dgm:t>
    </dgm:pt>
    <dgm:pt modelId="{51E9C6C7-FE04-4BFA-BA89-FFF37F515A80}">
      <dgm:prSet/>
      <dgm:spPr/>
      <dgm:t>
        <a:bodyPr/>
        <a:lstStyle/>
        <a:p>
          <a:r>
            <a:rPr lang="nl-NL"/>
            <a:t>Papieren en PDF-facturen niet meer toegestaan tussen Belgische BTW-plichtigen</a:t>
          </a:r>
          <a:endParaRPr lang="en-US"/>
        </a:p>
      </dgm:t>
    </dgm:pt>
    <dgm:pt modelId="{22B47128-68FB-4081-B0F0-174894C4424B}" type="parTrans" cxnId="{6F77F7A6-EAE4-41ED-870C-0890C79835D0}">
      <dgm:prSet/>
      <dgm:spPr/>
      <dgm:t>
        <a:bodyPr/>
        <a:lstStyle/>
        <a:p>
          <a:endParaRPr lang="en-US"/>
        </a:p>
      </dgm:t>
    </dgm:pt>
    <dgm:pt modelId="{A536CE5A-DFE2-4DE1-8396-88CE4CE5F600}" type="sibTrans" cxnId="{6F77F7A6-EAE4-41ED-870C-0890C79835D0}">
      <dgm:prSet/>
      <dgm:spPr/>
      <dgm:t>
        <a:bodyPr/>
        <a:lstStyle/>
        <a:p>
          <a:endParaRPr lang="en-US"/>
        </a:p>
      </dgm:t>
    </dgm:pt>
    <dgm:pt modelId="{FA09995D-81E2-416F-8C14-ACC504D85BC4}">
      <dgm:prSet/>
      <dgm:spPr/>
      <dgm:t>
        <a:bodyPr/>
        <a:lstStyle/>
        <a:p>
          <a:r>
            <a:rPr lang="nl-NL"/>
            <a:t>Gebruik van gestructureerde elektronische factuur verplicht</a:t>
          </a:r>
          <a:endParaRPr lang="en-US"/>
        </a:p>
      </dgm:t>
    </dgm:pt>
    <dgm:pt modelId="{915A513D-19B6-44FA-B88F-1D6DFBF8E688}" type="parTrans" cxnId="{62E79269-8581-4B1C-8A95-26799D290F80}">
      <dgm:prSet/>
      <dgm:spPr/>
      <dgm:t>
        <a:bodyPr/>
        <a:lstStyle/>
        <a:p>
          <a:endParaRPr lang="en-US"/>
        </a:p>
      </dgm:t>
    </dgm:pt>
    <dgm:pt modelId="{CBDF545D-C75F-4CC9-9EB4-1266A76549C3}" type="sibTrans" cxnId="{62E79269-8581-4B1C-8A95-26799D290F80}">
      <dgm:prSet/>
      <dgm:spPr/>
      <dgm:t>
        <a:bodyPr/>
        <a:lstStyle/>
        <a:p>
          <a:endParaRPr lang="en-US"/>
        </a:p>
      </dgm:t>
    </dgm:pt>
    <dgm:pt modelId="{C7949BA3-A40B-416A-A304-993A1D0AFFE0}" type="pres">
      <dgm:prSet presAssocID="{C8C5CB0D-24D9-4BD2-9EAF-773FA71D76DA}" presName="Name0" presStyleCnt="0">
        <dgm:presLayoutVars>
          <dgm:dir/>
          <dgm:animLvl val="lvl"/>
          <dgm:resizeHandles val="exact"/>
        </dgm:presLayoutVars>
      </dgm:prSet>
      <dgm:spPr/>
    </dgm:pt>
    <dgm:pt modelId="{59B12BE9-3F68-4D82-B1BD-407B1E37679D}" type="pres">
      <dgm:prSet presAssocID="{BAF188FF-11E2-4D6E-98E5-BFF3653A836B}" presName="composite" presStyleCnt="0"/>
      <dgm:spPr/>
    </dgm:pt>
    <dgm:pt modelId="{D4D22BB5-F742-403B-9407-72CB9DA9E8B9}" type="pres">
      <dgm:prSet presAssocID="{BAF188FF-11E2-4D6E-98E5-BFF3653A836B}" presName="parTx" presStyleLbl="alignNode1" presStyleIdx="0" presStyleCnt="3">
        <dgm:presLayoutVars>
          <dgm:chMax val="0"/>
          <dgm:chPref val="0"/>
          <dgm:bulletEnabled val="1"/>
        </dgm:presLayoutVars>
      </dgm:prSet>
      <dgm:spPr/>
    </dgm:pt>
    <dgm:pt modelId="{1DCCBF3C-E4E6-4FC2-926C-718EDDADD4CC}" type="pres">
      <dgm:prSet presAssocID="{BAF188FF-11E2-4D6E-98E5-BFF3653A836B}" presName="desTx" presStyleLbl="alignAccFollowNode1" presStyleIdx="0" presStyleCnt="3">
        <dgm:presLayoutVars>
          <dgm:bulletEnabled val="1"/>
        </dgm:presLayoutVars>
      </dgm:prSet>
      <dgm:spPr/>
    </dgm:pt>
    <dgm:pt modelId="{9056035F-B781-4C99-8ED1-59FD69E9E3E0}" type="pres">
      <dgm:prSet presAssocID="{BB6AC7A0-075B-4A50-9FAC-EB8D1B1E00FE}" presName="space" presStyleCnt="0"/>
      <dgm:spPr/>
    </dgm:pt>
    <dgm:pt modelId="{D1D3A2F5-404C-4F26-A0AB-4DD729DC509E}" type="pres">
      <dgm:prSet presAssocID="{B00B4B9D-1A7B-45CA-A607-F7F411B94B75}" presName="composite" presStyleCnt="0"/>
      <dgm:spPr/>
    </dgm:pt>
    <dgm:pt modelId="{ED0C96DC-6032-4FE0-A9AD-FB8ED8CCC097}" type="pres">
      <dgm:prSet presAssocID="{B00B4B9D-1A7B-45CA-A607-F7F411B94B75}" presName="parTx" presStyleLbl="alignNode1" presStyleIdx="1" presStyleCnt="3">
        <dgm:presLayoutVars>
          <dgm:chMax val="0"/>
          <dgm:chPref val="0"/>
          <dgm:bulletEnabled val="1"/>
        </dgm:presLayoutVars>
      </dgm:prSet>
      <dgm:spPr/>
    </dgm:pt>
    <dgm:pt modelId="{A5C00C78-E12B-46D2-989D-B6342FA7DA64}" type="pres">
      <dgm:prSet presAssocID="{B00B4B9D-1A7B-45CA-A607-F7F411B94B75}" presName="desTx" presStyleLbl="alignAccFollowNode1" presStyleIdx="1" presStyleCnt="3">
        <dgm:presLayoutVars>
          <dgm:bulletEnabled val="1"/>
        </dgm:presLayoutVars>
      </dgm:prSet>
      <dgm:spPr/>
    </dgm:pt>
    <dgm:pt modelId="{CEC37A31-4206-4FB6-8389-6DCAB08856FB}" type="pres">
      <dgm:prSet presAssocID="{818C121B-D21E-44B7-9D6E-FCF7583B5C04}" presName="space" presStyleCnt="0"/>
      <dgm:spPr/>
    </dgm:pt>
    <dgm:pt modelId="{64497EDE-2B64-4D3E-A49D-975DE8F975BF}" type="pres">
      <dgm:prSet presAssocID="{8FA5A170-5B41-4D86-B33B-2594F36D7B5A}" presName="composite" presStyleCnt="0"/>
      <dgm:spPr/>
    </dgm:pt>
    <dgm:pt modelId="{035CCDC3-57DB-47E9-BFBC-5A7BB836783C}" type="pres">
      <dgm:prSet presAssocID="{8FA5A170-5B41-4D86-B33B-2594F36D7B5A}" presName="parTx" presStyleLbl="alignNode1" presStyleIdx="2" presStyleCnt="3">
        <dgm:presLayoutVars>
          <dgm:chMax val="0"/>
          <dgm:chPref val="0"/>
          <dgm:bulletEnabled val="1"/>
        </dgm:presLayoutVars>
      </dgm:prSet>
      <dgm:spPr/>
    </dgm:pt>
    <dgm:pt modelId="{6C5B5543-085F-448A-AB39-EF7B3003F3F4}" type="pres">
      <dgm:prSet presAssocID="{8FA5A170-5B41-4D86-B33B-2594F36D7B5A}" presName="desTx" presStyleLbl="alignAccFollowNode1" presStyleIdx="2" presStyleCnt="3">
        <dgm:presLayoutVars>
          <dgm:bulletEnabled val="1"/>
        </dgm:presLayoutVars>
      </dgm:prSet>
      <dgm:spPr/>
    </dgm:pt>
  </dgm:ptLst>
  <dgm:cxnLst>
    <dgm:cxn modelId="{B7900903-0D9C-4CCC-A409-87235F4A7764}" srcId="{C8C5CB0D-24D9-4BD2-9EAF-773FA71D76DA}" destId="{8FA5A170-5B41-4D86-B33B-2594F36D7B5A}" srcOrd="2" destOrd="0" parTransId="{A7F43C5D-B685-4856-BB0E-3C161E88AC2B}" sibTransId="{60CDA635-08CA-494F-AB5D-4AF0DF91DC86}"/>
    <dgm:cxn modelId="{706C4505-85BB-479A-9DA6-BA10CAD4666C}" type="presOf" srcId="{B00B4B9D-1A7B-45CA-A607-F7F411B94B75}" destId="{ED0C96DC-6032-4FE0-A9AD-FB8ED8CCC097}" srcOrd="0" destOrd="0" presId="urn:microsoft.com/office/officeart/2005/8/layout/hList1"/>
    <dgm:cxn modelId="{37430C15-38F6-4CF9-B61C-2EF3D31A3EDC}" srcId="{C8C5CB0D-24D9-4BD2-9EAF-773FA71D76DA}" destId="{B00B4B9D-1A7B-45CA-A607-F7F411B94B75}" srcOrd="1" destOrd="0" parTransId="{3FBB228F-3F39-4E4F-B0BD-21EA8CD35C26}" sibTransId="{818C121B-D21E-44B7-9D6E-FCF7583B5C04}"/>
    <dgm:cxn modelId="{19AE3C16-7B7B-476C-AE72-E20EADED9E99}" type="presOf" srcId="{8FA5A170-5B41-4D86-B33B-2594F36D7B5A}" destId="{035CCDC3-57DB-47E9-BFBC-5A7BB836783C}" srcOrd="0" destOrd="0" presId="urn:microsoft.com/office/officeart/2005/8/layout/hList1"/>
    <dgm:cxn modelId="{B1739228-8CBB-4B0A-9319-5A96471C0B18}" type="presOf" srcId="{C4691CB4-289B-4EE4-9B8D-EC366CB20C3F}" destId="{1DCCBF3C-E4E6-4FC2-926C-718EDDADD4CC}" srcOrd="0" destOrd="0" presId="urn:microsoft.com/office/officeart/2005/8/layout/hList1"/>
    <dgm:cxn modelId="{5B2AEF2C-3321-491C-B654-3D8CB1B7462A}" type="presOf" srcId="{FDBCAC44-9B70-4734-BCB0-380840F3A691}" destId="{A5C00C78-E12B-46D2-989D-B6342FA7DA64}" srcOrd="0" destOrd="0" presId="urn:microsoft.com/office/officeart/2005/8/layout/hList1"/>
    <dgm:cxn modelId="{775D1F44-F29A-4399-9DCF-2D105246F2FD}" type="presOf" srcId="{CB2FF056-1E94-4DCE-955A-6416ECDE1A98}" destId="{A5C00C78-E12B-46D2-989D-B6342FA7DA64}" srcOrd="0" destOrd="1" presId="urn:microsoft.com/office/officeart/2005/8/layout/hList1"/>
    <dgm:cxn modelId="{C7F48445-8FCC-4B64-9876-1F2AF01E445D}" srcId="{B00B4B9D-1A7B-45CA-A607-F7F411B94B75}" destId="{CB2FF056-1E94-4DCE-955A-6416ECDE1A98}" srcOrd="1" destOrd="0" parTransId="{93F31B0D-089B-4D9B-BAA0-8FBD65E76A01}" sibTransId="{25301B26-4F68-4609-94B3-D7C024DAE40F}"/>
    <dgm:cxn modelId="{5C0E9266-CA6E-44D1-8EBC-69F42A283F09}" type="presOf" srcId="{51E9C6C7-FE04-4BFA-BA89-FFF37F515A80}" destId="{6C5B5543-085F-448A-AB39-EF7B3003F3F4}" srcOrd="0" destOrd="0" presId="urn:microsoft.com/office/officeart/2005/8/layout/hList1"/>
    <dgm:cxn modelId="{89242647-E150-402D-9540-03945053A03D}" srcId="{BAF188FF-11E2-4D6E-98E5-BFF3653A836B}" destId="{C4691CB4-289B-4EE4-9B8D-EC366CB20C3F}" srcOrd="0" destOrd="0" parTransId="{40448D87-260E-4FA3-862C-D33A1CD8EC8B}" sibTransId="{9F65DFD2-8437-46EA-AA81-74A678E948F6}"/>
    <dgm:cxn modelId="{62E79269-8581-4B1C-8A95-26799D290F80}" srcId="{8FA5A170-5B41-4D86-B33B-2594F36D7B5A}" destId="{FA09995D-81E2-416F-8C14-ACC504D85BC4}" srcOrd="1" destOrd="0" parTransId="{915A513D-19B6-44FA-B88F-1D6DFBF8E688}" sibTransId="{CBDF545D-C75F-4CC9-9EB4-1266A76549C3}"/>
    <dgm:cxn modelId="{6E87BB49-5FB4-4DEA-8E2D-38DF32672360}" srcId="{BAF188FF-11E2-4D6E-98E5-BFF3653A836B}" destId="{715D2C11-D0CD-42C0-99FB-9CA89BF5239A}" srcOrd="1" destOrd="0" parTransId="{5B03E3BC-6C50-48FC-83EB-3ED5F84CD30F}" sibTransId="{5576C297-1915-4940-9B3A-690AC83903E6}"/>
    <dgm:cxn modelId="{77A7B472-E17A-4111-B04C-A489EF381446}" type="presOf" srcId="{C8C5CB0D-24D9-4BD2-9EAF-773FA71D76DA}" destId="{C7949BA3-A40B-416A-A304-993A1D0AFFE0}" srcOrd="0" destOrd="0" presId="urn:microsoft.com/office/officeart/2005/8/layout/hList1"/>
    <dgm:cxn modelId="{76A654A6-AA58-422A-A0B4-85B9B05C3088}" srcId="{B00B4B9D-1A7B-45CA-A607-F7F411B94B75}" destId="{FDBCAC44-9B70-4734-BCB0-380840F3A691}" srcOrd="0" destOrd="0" parTransId="{6B82E37E-0D0C-4161-BBD2-6AA93C543F9C}" sibTransId="{D957AD89-C906-42D1-ADDA-F503C7419240}"/>
    <dgm:cxn modelId="{6F77F7A6-EAE4-41ED-870C-0890C79835D0}" srcId="{8FA5A170-5B41-4D86-B33B-2594F36D7B5A}" destId="{51E9C6C7-FE04-4BFA-BA89-FFF37F515A80}" srcOrd="0" destOrd="0" parTransId="{22B47128-68FB-4081-B0F0-174894C4424B}" sibTransId="{A536CE5A-DFE2-4DE1-8396-88CE4CE5F600}"/>
    <dgm:cxn modelId="{4C9C76DA-B73F-4D28-9780-D07B42EBB2D9}" srcId="{C8C5CB0D-24D9-4BD2-9EAF-773FA71D76DA}" destId="{BAF188FF-11E2-4D6E-98E5-BFF3653A836B}" srcOrd="0" destOrd="0" parTransId="{AB2EE2E9-B8CD-4AB0-A108-B163FD87E3AA}" sibTransId="{BB6AC7A0-075B-4A50-9FAC-EB8D1B1E00FE}"/>
    <dgm:cxn modelId="{F0F93DEF-927B-493F-80FC-5E89DA78A928}" type="presOf" srcId="{BAF188FF-11E2-4D6E-98E5-BFF3653A836B}" destId="{D4D22BB5-F742-403B-9407-72CB9DA9E8B9}" srcOrd="0" destOrd="0" presId="urn:microsoft.com/office/officeart/2005/8/layout/hList1"/>
    <dgm:cxn modelId="{5E5395F0-34B2-4308-A4AE-99E7F98A93E2}" type="presOf" srcId="{FA09995D-81E2-416F-8C14-ACC504D85BC4}" destId="{6C5B5543-085F-448A-AB39-EF7B3003F3F4}" srcOrd="0" destOrd="1" presId="urn:microsoft.com/office/officeart/2005/8/layout/hList1"/>
    <dgm:cxn modelId="{1BBA01F6-2FD8-4EF8-A445-CA48694AC4ED}" type="presOf" srcId="{715D2C11-D0CD-42C0-99FB-9CA89BF5239A}" destId="{1DCCBF3C-E4E6-4FC2-926C-718EDDADD4CC}" srcOrd="0" destOrd="1" presId="urn:microsoft.com/office/officeart/2005/8/layout/hList1"/>
    <dgm:cxn modelId="{FB0F8689-ED69-47E7-9EDF-E3A3EFFB0D9E}" type="presParOf" srcId="{C7949BA3-A40B-416A-A304-993A1D0AFFE0}" destId="{59B12BE9-3F68-4D82-B1BD-407B1E37679D}" srcOrd="0" destOrd="0" presId="urn:microsoft.com/office/officeart/2005/8/layout/hList1"/>
    <dgm:cxn modelId="{6288CAF5-EB82-4E00-9591-D4E38A883ACD}" type="presParOf" srcId="{59B12BE9-3F68-4D82-B1BD-407B1E37679D}" destId="{D4D22BB5-F742-403B-9407-72CB9DA9E8B9}" srcOrd="0" destOrd="0" presId="urn:microsoft.com/office/officeart/2005/8/layout/hList1"/>
    <dgm:cxn modelId="{D9B66690-7A2B-4873-88A1-BD736745CC25}" type="presParOf" srcId="{59B12BE9-3F68-4D82-B1BD-407B1E37679D}" destId="{1DCCBF3C-E4E6-4FC2-926C-718EDDADD4CC}" srcOrd="1" destOrd="0" presId="urn:microsoft.com/office/officeart/2005/8/layout/hList1"/>
    <dgm:cxn modelId="{01E61967-B424-43BD-B6E7-2AA72C344A27}" type="presParOf" srcId="{C7949BA3-A40B-416A-A304-993A1D0AFFE0}" destId="{9056035F-B781-4C99-8ED1-59FD69E9E3E0}" srcOrd="1" destOrd="0" presId="urn:microsoft.com/office/officeart/2005/8/layout/hList1"/>
    <dgm:cxn modelId="{2E884550-199D-4B0E-B3C8-5F34998A4AFB}" type="presParOf" srcId="{C7949BA3-A40B-416A-A304-993A1D0AFFE0}" destId="{D1D3A2F5-404C-4F26-A0AB-4DD729DC509E}" srcOrd="2" destOrd="0" presId="urn:microsoft.com/office/officeart/2005/8/layout/hList1"/>
    <dgm:cxn modelId="{44BF941F-BF96-45C8-8F63-A159561A3F51}" type="presParOf" srcId="{D1D3A2F5-404C-4F26-A0AB-4DD729DC509E}" destId="{ED0C96DC-6032-4FE0-A9AD-FB8ED8CCC097}" srcOrd="0" destOrd="0" presId="urn:microsoft.com/office/officeart/2005/8/layout/hList1"/>
    <dgm:cxn modelId="{9360A940-FD52-4365-8CB8-12A6F32F041B}" type="presParOf" srcId="{D1D3A2F5-404C-4F26-A0AB-4DD729DC509E}" destId="{A5C00C78-E12B-46D2-989D-B6342FA7DA64}" srcOrd="1" destOrd="0" presId="urn:microsoft.com/office/officeart/2005/8/layout/hList1"/>
    <dgm:cxn modelId="{ABDBDF96-AC95-479E-9EE9-20938D0939B5}" type="presParOf" srcId="{C7949BA3-A40B-416A-A304-993A1D0AFFE0}" destId="{CEC37A31-4206-4FB6-8389-6DCAB08856FB}" srcOrd="3" destOrd="0" presId="urn:microsoft.com/office/officeart/2005/8/layout/hList1"/>
    <dgm:cxn modelId="{80C00937-7D97-4AF9-BC74-005996E24DC9}" type="presParOf" srcId="{C7949BA3-A40B-416A-A304-993A1D0AFFE0}" destId="{64497EDE-2B64-4D3E-A49D-975DE8F975BF}" srcOrd="4" destOrd="0" presId="urn:microsoft.com/office/officeart/2005/8/layout/hList1"/>
    <dgm:cxn modelId="{71A173E4-347F-42C1-81E0-A89B3D63A958}" type="presParOf" srcId="{64497EDE-2B64-4D3E-A49D-975DE8F975BF}" destId="{035CCDC3-57DB-47E9-BFBC-5A7BB836783C}" srcOrd="0" destOrd="0" presId="urn:microsoft.com/office/officeart/2005/8/layout/hList1"/>
    <dgm:cxn modelId="{E808DA77-777B-495A-B510-A04E96923B9A}" type="presParOf" srcId="{64497EDE-2B64-4D3E-A49D-975DE8F975BF}" destId="{6C5B5543-085F-448A-AB39-EF7B3003F3F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D6E220-EEEA-42E0-A7EF-42F3EB0798F3}"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9359EFF6-4CD3-4F70-8E6D-C77FD135235B}">
      <dgm:prSet/>
      <dgm:spPr/>
      <dgm:t>
        <a:bodyPr/>
        <a:lstStyle/>
        <a:p>
          <a:r>
            <a:rPr lang="nl-NL" dirty="0"/>
            <a:t>Inschrijving op </a:t>
          </a:r>
          <a:r>
            <a:rPr lang="nl-NL" dirty="0" err="1"/>
            <a:t>Peppol</a:t>
          </a:r>
          <a:r>
            <a:rPr lang="nl-NL" dirty="0"/>
            <a:t> is nog steeds nodig</a:t>
          </a:r>
          <a:endParaRPr lang="en-US" dirty="0"/>
        </a:p>
      </dgm:t>
    </dgm:pt>
    <dgm:pt modelId="{BBB91CC7-6DCA-49E4-8BC6-A11859A7475E}" type="parTrans" cxnId="{95F2BB68-85CC-4C19-83E8-F8EF114980A8}">
      <dgm:prSet/>
      <dgm:spPr/>
      <dgm:t>
        <a:bodyPr/>
        <a:lstStyle/>
        <a:p>
          <a:endParaRPr lang="en-US"/>
        </a:p>
      </dgm:t>
    </dgm:pt>
    <dgm:pt modelId="{CCBD3B69-BE94-4F47-95FB-D5AF6D308870}" type="sibTrans" cxnId="{95F2BB68-85CC-4C19-83E8-F8EF114980A8}">
      <dgm:prSet/>
      <dgm:spPr/>
      <dgm:t>
        <a:bodyPr/>
        <a:lstStyle/>
        <a:p>
          <a:endParaRPr lang="en-US"/>
        </a:p>
      </dgm:t>
    </dgm:pt>
    <dgm:pt modelId="{B2CA9AE4-DB04-4512-803D-2C4391914EE1}">
      <dgm:prSet/>
      <dgm:spPr/>
      <dgm:t>
        <a:bodyPr/>
        <a:lstStyle/>
        <a:p>
          <a:r>
            <a:rPr lang="nl-NL" dirty="0"/>
            <a:t>Aankoopfacturen moeten via het </a:t>
          </a:r>
          <a:r>
            <a:rPr lang="nl-NL" dirty="0" err="1"/>
            <a:t>Peppol</a:t>
          </a:r>
          <a:r>
            <a:rPr lang="nl-NL" dirty="0"/>
            <a:t> netwerk ontvangen worden</a:t>
          </a:r>
          <a:endParaRPr lang="en-US" dirty="0"/>
        </a:p>
      </dgm:t>
    </dgm:pt>
    <dgm:pt modelId="{BC5A6FF5-93A0-47C5-8A9D-AE093CBB29DB}" type="parTrans" cxnId="{4B9BEB56-58AC-49AC-882F-90AA9269E110}">
      <dgm:prSet/>
      <dgm:spPr/>
      <dgm:t>
        <a:bodyPr/>
        <a:lstStyle/>
        <a:p>
          <a:endParaRPr lang="en-US"/>
        </a:p>
      </dgm:t>
    </dgm:pt>
    <dgm:pt modelId="{644D729B-9495-483F-8767-842408202041}" type="sibTrans" cxnId="{4B9BEB56-58AC-49AC-882F-90AA9269E110}">
      <dgm:prSet/>
      <dgm:spPr/>
      <dgm:t>
        <a:bodyPr/>
        <a:lstStyle/>
        <a:p>
          <a:endParaRPr lang="en-US"/>
        </a:p>
      </dgm:t>
    </dgm:pt>
    <dgm:pt modelId="{86D06651-4297-4B6F-B00B-D0D4AF7CEBC1}">
      <dgm:prSet/>
      <dgm:spPr/>
      <dgm:t>
        <a:bodyPr/>
        <a:lstStyle/>
        <a:p>
          <a:r>
            <a:rPr lang="en-US" dirty="0"/>
            <a:t>Anders </a:t>
          </a:r>
          <a:r>
            <a:rPr lang="en-US" dirty="0" err="1"/>
            <a:t>kan</a:t>
          </a:r>
          <a:r>
            <a:rPr lang="en-US" dirty="0"/>
            <a:t> BTW op </a:t>
          </a:r>
          <a:r>
            <a:rPr lang="en-US" dirty="0" err="1"/>
            <a:t>aankoop</a:t>
          </a:r>
          <a:r>
            <a:rPr lang="en-US" dirty="0"/>
            <a:t> </a:t>
          </a:r>
          <a:r>
            <a:rPr lang="en-US" dirty="0" err="1"/>
            <a:t>niet</a:t>
          </a:r>
          <a:r>
            <a:rPr lang="en-US" dirty="0"/>
            <a:t> </a:t>
          </a:r>
          <a:r>
            <a:rPr lang="en-US" dirty="0" err="1"/>
            <a:t>gerecupereerd</a:t>
          </a:r>
          <a:r>
            <a:rPr lang="en-US" dirty="0"/>
            <a:t> </a:t>
          </a:r>
          <a:r>
            <a:rPr lang="en-US" dirty="0" err="1"/>
            <a:t>worden</a:t>
          </a:r>
          <a:endParaRPr lang="en-US" dirty="0"/>
        </a:p>
      </dgm:t>
    </dgm:pt>
    <dgm:pt modelId="{4D5FAC46-8A47-4DE4-B3B1-B057F511F960}" type="parTrans" cxnId="{7575B309-F102-420F-A375-A33F7D77D5EB}">
      <dgm:prSet/>
      <dgm:spPr/>
      <dgm:t>
        <a:bodyPr/>
        <a:lstStyle/>
        <a:p>
          <a:endParaRPr lang="nl-BE"/>
        </a:p>
      </dgm:t>
    </dgm:pt>
    <dgm:pt modelId="{575CCE4A-B13F-491F-BE8E-B03C57EA8038}" type="sibTrans" cxnId="{7575B309-F102-420F-A375-A33F7D77D5EB}">
      <dgm:prSet/>
      <dgm:spPr/>
      <dgm:t>
        <a:bodyPr/>
        <a:lstStyle/>
        <a:p>
          <a:endParaRPr lang="nl-BE"/>
        </a:p>
      </dgm:t>
    </dgm:pt>
    <dgm:pt modelId="{CB43DCF5-7C23-40D6-B8B7-FB1BB8AD2E59}" type="pres">
      <dgm:prSet presAssocID="{4FD6E220-EEEA-42E0-A7EF-42F3EB0798F3}" presName="Name0" presStyleCnt="0">
        <dgm:presLayoutVars>
          <dgm:dir/>
          <dgm:animLvl val="lvl"/>
          <dgm:resizeHandles val="exact"/>
        </dgm:presLayoutVars>
      </dgm:prSet>
      <dgm:spPr/>
    </dgm:pt>
    <dgm:pt modelId="{578A442F-299F-4FEA-8129-53C7B69BD70A}" type="pres">
      <dgm:prSet presAssocID="{B2CA9AE4-DB04-4512-803D-2C4391914EE1}" presName="boxAndChildren" presStyleCnt="0"/>
      <dgm:spPr/>
    </dgm:pt>
    <dgm:pt modelId="{F13B9C43-0681-49C7-A513-2FF6993F301F}" type="pres">
      <dgm:prSet presAssocID="{B2CA9AE4-DB04-4512-803D-2C4391914EE1}" presName="parentTextBox" presStyleLbl="node1" presStyleIdx="0" presStyleCnt="2"/>
      <dgm:spPr/>
    </dgm:pt>
    <dgm:pt modelId="{90049A3E-8312-4D38-A599-75C4CA89635F}" type="pres">
      <dgm:prSet presAssocID="{B2CA9AE4-DB04-4512-803D-2C4391914EE1}" presName="entireBox" presStyleLbl="node1" presStyleIdx="0" presStyleCnt="2"/>
      <dgm:spPr/>
    </dgm:pt>
    <dgm:pt modelId="{FDBACB16-193C-414F-A6D6-19EC8AE1E5F4}" type="pres">
      <dgm:prSet presAssocID="{B2CA9AE4-DB04-4512-803D-2C4391914EE1}" presName="descendantBox" presStyleCnt="0"/>
      <dgm:spPr/>
    </dgm:pt>
    <dgm:pt modelId="{ACDE524D-549B-4ABD-A09B-20EDA4F4C8AF}" type="pres">
      <dgm:prSet presAssocID="{86D06651-4297-4B6F-B00B-D0D4AF7CEBC1}" presName="childTextBox" presStyleLbl="fgAccFollowNode1" presStyleIdx="0" presStyleCnt="1">
        <dgm:presLayoutVars>
          <dgm:bulletEnabled val="1"/>
        </dgm:presLayoutVars>
      </dgm:prSet>
      <dgm:spPr/>
    </dgm:pt>
    <dgm:pt modelId="{D03AAF21-7E46-449E-BC96-0071400955B7}" type="pres">
      <dgm:prSet presAssocID="{CCBD3B69-BE94-4F47-95FB-D5AF6D308870}" presName="sp" presStyleCnt="0"/>
      <dgm:spPr/>
    </dgm:pt>
    <dgm:pt modelId="{1D39516B-2276-41AD-AA4C-A2F9DBAFAAB4}" type="pres">
      <dgm:prSet presAssocID="{9359EFF6-4CD3-4F70-8E6D-C77FD135235B}" presName="arrowAndChildren" presStyleCnt="0"/>
      <dgm:spPr/>
    </dgm:pt>
    <dgm:pt modelId="{3DB7F933-DE5A-4494-A8CC-DD0CF1A1BF4D}" type="pres">
      <dgm:prSet presAssocID="{9359EFF6-4CD3-4F70-8E6D-C77FD135235B}" presName="parentTextArrow" presStyleLbl="node1" presStyleIdx="1" presStyleCnt="2"/>
      <dgm:spPr/>
    </dgm:pt>
  </dgm:ptLst>
  <dgm:cxnLst>
    <dgm:cxn modelId="{8BD6DC02-E843-4CE5-BF58-1822B00F9B4A}" type="presOf" srcId="{B2CA9AE4-DB04-4512-803D-2C4391914EE1}" destId="{90049A3E-8312-4D38-A599-75C4CA89635F}" srcOrd="1" destOrd="0" presId="urn:microsoft.com/office/officeart/2005/8/layout/process4"/>
    <dgm:cxn modelId="{C5737506-1CB1-4A5F-A162-D16259F6ACCC}" type="presOf" srcId="{B2CA9AE4-DB04-4512-803D-2C4391914EE1}" destId="{F13B9C43-0681-49C7-A513-2FF6993F301F}" srcOrd="0" destOrd="0" presId="urn:microsoft.com/office/officeart/2005/8/layout/process4"/>
    <dgm:cxn modelId="{7575B309-F102-420F-A375-A33F7D77D5EB}" srcId="{B2CA9AE4-DB04-4512-803D-2C4391914EE1}" destId="{86D06651-4297-4B6F-B00B-D0D4AF7CEBC1}" srcOrd="0" destOrd="0" parTransId="{4D5FAC46-8A47-4DE4-B3B1-B057F511F960}" sibTransId="{575CCE4A-B13F-491F-BE8E-B03C57EA8038}"/>
    <dgm:cxn modelId="{95F2BB68-85CC-4C19-83E8-F8EF114980A8}" srcId="{4FD6E220-EEEA-42E0-A7EF-42F3EB0798F3}" destId="{9359EFF6-4CD3-4F70-8E6D-C77FD135235B}" srcOrd="0" destOrd="0" parTransId="{BBB91CC7-6DCA-49E4-8BC6-A11859A7475E}" sibTransId="{CCBD3B69-BE94-4F47-95FB-D5AF6D308870}"/>
    <dgm:cxn modelId="{4B9BEB56-58AC-49AC-882F-90AA9269E110}" srcId="{4FD6E220-EEEA-42E0-A7EF-42F3EB0798F3}" destId="{B2CA9AE4-DB04-4512-803D-2C4391914EE1}" srcOrd="1" destOrd="0" parTransId="{BC5A6FF5-93A0-47C5-8A9D-AE093CBB29DB}" sibTransId="{644D729B-9495-483F-8767-842408202041}"/>
    <dgm:cxn modelId="{E0057786-7DDC-47EC-9163-143508946469}" type="presOf" srcId="{86D06651-4297-4B6F-B00B-D0D4AF7CEBC1}" destId="{ACDE524D-549B-4ABD-A09B-20EDA4F4C8AF}" srcOrd="0" destOrd="0" presId="urn:microsoft.com/office/officeart/2005/8/layout/process4"/>
    <dgm:cxn modelId="{89249894-374F-46C0-9501-F955989374AC}" type="presOf" srcId="{9359EFF6-4CD3-4F70-8E6D-C77FD135235B}" destId="{3DB7F933-DE5A-4494-A8CC-DD0CF1A1BF4D}" srcOrd="0" destOrd="0" presId="urn:microsoft.com/office/officeart/2005/8/layout/process4"/>
    <dgm:cxn modelId="{7435D296-88AA-4B47-AE64-E494B89700E6}" type="presOf" srcId="{4FD6E220-EEEA-42E0-A7EF-42F3EB0798F3}" destId="{CB43DCF5-7C23-40D6-B8B7-FB1BB8AD2E59}" srcOrd="0" destOrd="0" presId="urn:microsoft.com/office/officeart/2005/8/layout/process4"/>
    <dgm:cxn modelId="{C1C637D5-556E-438D-9230-99B77260C2F1}" type="presParOf" srcId="{CB43DCF5-7C23-40D6-B8B7-FB1BB8AD2E59}" destId="{578A442F-299F-4FEA-8129-53C7B69BD70A}" srcOrd="0" destOrd="0" presId="urn:microsoft.com/office/officeart/2005/8/layout/process4"/>
    <dgm:cxn modelId="{65CDFBD2-EEBC-4698-AABD-F1A404D8F321}" type="presParOf" srcId="{578A442F-299F-4FEA-8129-53C7B69BD70A}" destId="{F13B9C43-0681-49C7-A513-2FF6993F301F}" srcOrd="0" destOrd="0" presId="urn:microsoft.com/office/officeart/2005/8/layout/process4"/>
    <dgm:cxn modelId="{167BCF0B-A842-4F5E-916E-4C31E350006B}" type="presParOf" srcId="{578A442F-299F-4FEA-8129-53C7B69BD70A}" destId="{90049A3E-8312-4D38-A599-75C4CA89635F}" srcOrd="1" destOrd="0" presId="urn:microsoft.com/office/officeart/2005/8/layout/process4"/>
    <dgm:cxn modelId="{9E492CCF-AA59-46D6-B294-23008898C555}" type="presParOf" srcId="{578A442F-299F-4FEA-8129-53C7B69BD70A}" destId="{FDBACB16-193C-414F-A6D6-19EC8AE1E5F4}" srcOrd="2" destOrd="0" presId="urn:microsoft.com/office/officeart/2005/8/layout/process4"/>
    <dgm:cxn modelId="{2665B4A5-2578-4EAE-95AF-70DCCFD15EDD}" type="presParOf" srcId="{FDBACB16-193C-414F-A6D6-19EC8AE1E5F4}" destId="{ACDE524D-549B-4ABD-A09B-20EDA4F4C8AF}" srcOrd="0" destOrd="0" presId="urn:microsoft.com/office/officeart/2005/8/layout/process4"/>
    <dgm:cxn modelId="{DCB029EF-1A08-4CBB-9F1D-79695BE783DE}" type="presParOf" srcId="{CB43DCF5-7C23-40D6-B8B7-FB1BB8AD2E59}" destId="{D03AAF21-7E46-449E-BC96-0071400955B7}" srcOrd="1" destOrd="0" presId="urn:microsoft.com/office/officeart/2005/8/layout/process4"/>
    <dgm:cxn modelId="{D8BDABEC-0E8D-4080-9B76-17DA77E0D25C}" type="presParOf" srcId="{CB43DCF5-7C23-40D6-B8B7-FB1BB8AD2E59}" destId="{1D39516B-2276-41AD-AA4C-A2F9DBAFAAB4}" srcOrd="2" destOrd="0" presId="urn:microsoft.com/office/officeart/2005/8/layout/process4"/>
    <dgm:cxn modelId="{A0219DA1-6AF0-4FFA-BD33-7C28DE77AE35}" type="presParOf" srcId="{1D39516B-2276-41AD-AA4C-A2F9DBAFAAB4}" destId="{3DB7F933-DE5A-4494-A8CC-DD0CF1A1BF4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C527A7-3E20-4625-8794-5525BAAEF698}"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E7716029-694B-4C2C-A5C7-4AE1B3154C7E}">
      <dgm:prSet/>
      <dgm:spPr/>
      <dgm:t>
        <a:bodyPr/>
        <a:lstStyle/>
        <a:p>
          <a:r>
            <a:rPr lang="nl-NL"/>
            <a:t>België's positie in B2B e-facturatie</a:t>
          </a:r>
          <a:endParaRPr lang="en-US"/>
        </a:p>
      </dgm:t>
    </dgm:pt>
    <dgm:pt modelId="{32152CB9-D68F-47AF-974F-A830BC87A1BD}" type="parTrans" cxnId="{22C4FDE3-F0D1-41C1-BE50-F628E26D2275}">
      <dgm:prSet/>
      <dgm:spPr/>
      <dgm:t>
        <a:bodyPr/>
        <a:lstStyle/>
        <a:p>
          <a:endParaRPr lang="en-US"/>
        </a:p>
      </dgm:t>
    </dgm:pt>
    <dgm:pt modelId="{1688C6CA-0D83-4F0E-A166-0865C94CF91B}" type="sibTrans" cxnId="{22C4FDE3-F0D1-41C1-BE50-F628E26D2275}">
      <dgm:prSet/>
      <dgm:spPr/>
      <dgm:t>
        <a:bodyPr/>
        <a:lstStyle/>
        <a:p>
          <a:endParaRPr lang="en-US"/>
        </a:p>
      </dgm:t>
    </dgm:pt>
    <dgm:pt modelId="{120B406B-3B2A-42BC-B97B-00026FFD51E5}">
      <dgm:prSet/>
      <dgm:spPr/>
      <dgm:t>
        <a:bodyPr/>
        <a:lstStyle/>
        <a:p>
          <a:r>
            <a:rPr lang="nl-NL"/>
            <a:t>Niet een pionier op dit vlak</a:t>
          </a:r>
          <a:endParaRPr lang="en-US"/>
        </a:p>
      </dgm:t>
    </dgm:pt>
    <dgm:pt modelId="{7F267275-9254-4CDE-98B3-F1962F4842B0}" type="parTrans" cxnId="{32021D1C-8112-4860-9005-D59DE8955797}">
      <dgm:prSet/>
      <dgm:spPr/>
      <dgm:t>
        <a:bodyPr/>
        <a:lstStyle/>
        <a:p>
          <a:endParaRPr lang="en-US"/>
        </a:p>
      </dgm:t>
    </dgm:pt>
    <dgm:pt modelId="{61A67BA9-B228-4B59-992B-95BCB6496473}" type="sibTrans" cxnId="{32021D1C-8112-4860-9005-D59DE8955797}">
      <dgm:prSet/>
      <dgm:spPr/>
      <dgm:t>
        <a:bodyPr/>
        <a:lstStyle/>
        <a:p>
          <a:endParaRPr lang="en-US"/>
        </a:p>
      </dgm:t>
    </dgm:pt>
    <dgm:pt modelId="{01ED8CC5-B7B9-4473-AF4C-4B54707A1CF8}">
      <dgm:prSet/>
      <dgm:spPr/>
      <dgm:t>
        <a:bodyPr/>
        <a:lstStyle/>
        <a:p>
          <a:r>
            <a:rPr lang="nl-NL"/>
            <a:t>Wettelijke verplichtingen in andere landen</a:t>
          </a:r>
          <a:endParaRPr lang="en-US"/>
        </a:p>
      </dgm:t>
    </dgm:pt>
    <dgm:pt modelId="{56832D67-53F0-42C6-AF5F-74DBEEE458FB}" type="parTrans" cxnId="{E4A4B992-6755-46C5-87DF-B271C530056E}">
      <dgm:prSet/>
      <dgm:spPr/>
      <dgm:t>
        <a:bodyPr/>
        <a:lstStyle/>
        <a:p>
          <a:endParaRPr lang="en-US"/>
        </a:p>
      </dgm:t>
    </dgm:pt>
    <dgm:pt modelId="{64C5199A-3421-45FE-9F99-1CB53C43B78A}" type="sibTrans" cxnId="{E4A4B992-6755-46C5-87DF-B271C530056E}">
      <dgm:prSet/>
      <dgm:spPr/>
      <dgm:t>
        <a:bodyPr/>
        <a:lstStyle/>
        <a:p>
          <a:endParaRPr lang="en-US"/>
        </a:p>
      </dgm:t>
    </dgm:pt>
    <dgm:pt modelId="{A8315C2A-5638-4304-A163-B075CB767B14}">
      <dgm:prSet/>
      <dgm:spPr/>
      <dgm:t>
        <a:bodyPr/>
        <a:lstStyle/>
        <a:p>
          <a:r>
            <a:rPr lang="nl-NL"/>
            <a:t>Italië en Roemenië hebben reeds verplichtingen</a:t>
          </a:r>
          <a:endParaRPr lang="en-US"/>
        </a:p>
      </dgm:t>
    </dgm:pt>
    <dgm:pt modelId="{CC762275-3A4E-47D3-ABDD-D26A77AA623C}" type="parTrans" cxnId="{DFD8015E-D015-4E98-9588-EEC91A9A19D0}">
      <dgm:prSet/>
      <dgm:spPr/>
      <dgm:t>
        <a:bodyPr/>
        <a:lstStyle/>
        <a:p>
          <a:endParaRPr lang="en-US"/>
        </a:p>
      </dgm:t>
    </dgm:pt>
    <dgm:pt modelId="{FCC4B509-1CAE-4FA7-B202-ED9652667046}" type="sibTrans" cxnId="{DFD8015E-D015-4E98-9588-EEC91A9A19D0}">
      <dgm:prSet/>
      <dgm:spPr/>
      <dgm:t>
        <a:bodyPr/>
        <a:lstStyle/>
        <a:p>
          <a:endParaRPr lang="en-US"/>
        </a:p>
      </dgm:t>
    </dgm:pt>
    <dgm:pt modelId="{02A7F781-F3DC-474D-913F-ACA9AA1B0C04}">
      <dgm:prSet/>
      <dgm:spPr/>
      <dgm:t>
        <a:bodyPr/>
        <a:lstStyle/>
        <a:p>
          <a:r>
            <a:rPr lang="nl-NL"/>
            <a:t>Frankrijk, Duitsland, Polen, Spanje werken aan verplichtingen voor 2026-2027</a:t>
          </a:r>
          <a:endParaRPr lang="en-US"/>
        </a:p>
      </dgm:t>
    </dgm:pt>
    <dgm:pt modelId="{68DABDD1-B956-43CA-83B8-BA1F966C9D2A}" type="parTrans" cxnId="{87CAB074-66AC-47D7-BBC3-ABE1651575EB}">
      <dgm:prSet/>
      <dgm:spPr/>
      <dgm:t>
        <a:bodyPr/>
        <a:lstStyle/>
        <a:p>
          <a:endParaRPr lang="en-US"/>
        </a:p>
      </dgm:t>
    </dgm:pt>
    <dgm:pt modelId="{DA0DC7FA-A933-4F52-9A2E-1C8DCD7728D9}" type="sibTrans" cxnId="{87CAB074-66AC-47D7-BBC3-ABE1651575EB}">
      <dgm:prSet/>
      <dgm:spPr/>
      <dgm:t>
        <a:bodyPr/>
        <a:lstStyle/>
        <a:p>
          <a:endParaRPr lang="en-US"/>
        </a:p>
      </dgm:t>
    </dgm:pt>
    <dgm:pt modelId="{9298D55B-DD13-4EB4-8550-3E7133121C41}">
      <dgm:prSet/>
      <dgm:spPr/>
      <dgm:t>
        <a:bodyPr/>
        <a:lstStyle/>
        <a:p>
          <a:r>
            <a:rPr lang="nl-NL"/>
            <a:t>Toekomstige implementatie in Europa</a:t>
          </a:r>
          <a:endParaRPr lang="en-US"/>
        </a:p>
      </dgm:t>
    </dgm:pt>
    <dgm:pt modelId="{30551A6A-26CD-4A99-9E53-858386195B62}" type="parTrans" cxnId="{20BC02B1-10DE-4584-8E92-27BA51AB6500}">
      <dgm:prSet/>
      <dgm:spPr/>
      <dgm:t>
        <a:bodyPr/>
        <a:lstStyle/>
        <a:p>
          <a:endParaRPr lang="en-US"/>
        </a:p>
      </dgm:t>
    </dgm:pt>
    <dgm:pt modelId="{7A6DB34D-AA85-4583-8219-7E5F7B224943}" type="sibTrans" cxnId="{20BC02B1-10DE-4584-8E92-27BA51AB6500}">
      <dgm:prSet/>
      <dgm:spPr/>
      <dgm:t>
        <a:bodyPr/>
        <a:lstStyle/>
        <a:p>
          <a:endParaRPr lang="en-US"/>
        </a:p>
      </dgm:t>
    </dgm:pt>
    <dgm:pt modelId="{152BC70E-F248-4529-8B0B-49A6A3DF9A44}">
      <dgm:prSet/>
      <dgm:spPr/>
      <dgm:t>
        <a:bodyPr/>
        <a:lstStyle/>
        <a:p>
          <a:r>
            <a:rPr lang="nl-NL"/>
            <a:t>Europa werkt aan de VIDA-richtlijn</a:t>
          </a:r>
          <a:endParaRPr lang="en-US"/>
        </a:p>
      </dgm:t>
    </dgm:pt>
    <dgm:pt modelId="{147D8364-FAF6-46D7-9673-98C163CBCCB9}" type="parTrans" cxnId="{E97FA2F9-F6F4-4059-AC1C-678546EF6D93}">
      <dgm:prSet/>
      <dgm:spPr/>
      <dgm:t>
        <a:bodyPr/>
        <a:lstStyle/>
        <a:p>
          <a:endParaRPr lang="en-US"/>
        </a:p>
      </dgm:t>
    </dgm:pt>
    <dgm:pt modelId="{F9DAA75E-ACB7-421C-8B31-CA44D7F1AF44}" type="sibTrans" cxnId="{E97FA2F9-F6F4-4059-AC1C-678546EF6D93}">
      <dgm:prSet/>
      <dgm:spPr/>
      <dgm:t>
        <a:bodyPr/>
        <a:lstStyle/>
        <a:p>
          <a:endParaRPr lang="en-US"/>
        </a:p>
      </dgm:t>
    </dgm:pt>
    <dgm:pt modelId="{3B06BDF4-977B-41A7-8639-562DA1E1409E}">
      <dgm:prSet/>
      <dgm:spPr/>
      <dgm:t>
        <a:bodyPr/>
        <a:lstStyle/>
        <a:p>
          <a:r>
            <a:rPr lang="nl-NL"/>
            <a:t>Veralgemening van e-facturatie tegen 2030-2033</a:t>
          </a:r>
          <a:endParaRPr lang="en-US"/>
        </a:p>
      </dgm:t>
    </dgm:pt>
    <dgm:pt modelId="{AC4AAFB8-35C1-45F2-8A65-B5E737B35E69}" type="parTrans" cxnId="{75A5338D-9D3D-46F1-B9B4-BA90AB4102AA}">
      <dgm:prSet/>
      <dgm:spPr/>
      <dgm:t>
        <a:bodyPr/>
        <a:lstStyle/>
        <a:p>
          <a:endParaRPr lang="en-US"/>
        </a:p>
      </dgm:t>
    </dgm:pt>
    <dgm:pt modelId="{0904FB30-B0FE-4095-A071-535A23388346}" type="sibTrans" cxnId="{75A5338D-9D3D-46F1-B9B4-BA90AB4102AA}">
      <dgm:prSet/>
      <dgm:spPr/>
      <dgm:t>
        <a:bodyPr/>
        <a:lstStyle/>
        <a:p>
          <a:endParaRPr lang="en-US"/>
        </a:p>
      </dgm:t>
    </dgm:pt>
    <dgm:pt modelId="{D5884BA6-BFDB-4B34-B09F-5FA1DD1F6D90}" type="pres">
      <dgm:prSet presAssocID="{85C527A7-3E20-4625-8794-5525BAAEF698}" presName="Name0" presStyleCnt="0">
        <dgm:presLayoutVars>
          <dgm:dir/>
          <dgm:animLvl val="lvl"/>
          <dgm:resizeHandles val="exact"/>
        </dgm:presLayoutVars>
      </dgm:prSet>
      <dgm:spPr/>
    </dgm:pt>
    <dgm:pt modelId="{6C2A5871-6189-4C6B-BADB-AA9F9F95027B}" type="pres">
      <dgm:prSet presAssocID="{E7716029-694B-4C2C-A5C7-4AE1B3154C7E}" presName="composite" presStyleCnt="0"/>
      <dgm:spPr/>
    </dgm:pt>
    <dgm:pt modelId="{09DB265E-DF4D-4E9C-9D09-AE4697D847DE}" type="pres">
      <dgm:prSet presAssocID="{E7716029-694B-4C2C-A5C7-4AE1B3154C7E}" presName="parTx" presStyleLbl="alignNode1" presStyleIdx="0" presStyleCnt="3">
        <dgm:presLayoutVars>
          <dgm:chMax val="0"/>
          <dgm:chPref val="0"/>
          <dgm:bulletEnabled val="1"/>
        </dgm:presLayoutVars>
      </dgm:prSet>
      <dgm:spPr/>
    </dgm:pt>
    <dgm:pt modelId="{7B6E6CDF-1C44-43C3-A77C-DA08B82F5683}" type="pres">
      <dgm:prSet presAssocID="{E7716029-694B-4C2C-A5C7-4AE1B3154C7E}" presName="desTx" presStyleLbl="alignAccFollowNode1" presStyleIdx="0" presStyleCnt="3">
        <dgm:presLayoutVars>
          <dgm:bulletEnabled val="1"/>
        </dgm:presLayoutVars>
      </dgm:prSet>
      <dgm:spPr/>
    </dgm:pt>
    <dgm:pt modelId="{95CEB365-A67B-48BA-AD5E-94AD3A4DAFEC}" type="pres">
      <dgm:prSet presAssocID="{1688C6CA-0D83-4F0E-A166-0865C94CF91B}" presName="space" presStyleCnt="0"/>
      <dgm:spPr/>
    </dgm:pt>
    <dgm:pt modelId="{3792E5C1-C991-41F0-BECE-7F521D12E47E}" type="pres">
      <dgm:prSet presAssocID="{01ED8CC5-B7B9-4473-AF4C-4B54707A1CF8}" presName="composite" presStyleCnt="0"/>
      <dgm:spPr/>
    </dgm:pt>
    <dgm:pt modelId="{A464C85B-9AB5-41DC-8B55-B61415218447}" type="pres">
      <dgm:prSet presAssocID="{01ED8CC5-B7B9-4473-AF4C-4B54707A1CF8}" presName="parTx" presStyleLbl="alignNode1" presStyleIdx="1" presStyleCnt="3">
        <dgm:presLayoutVars>
          <dgm:chMax val="0"/>
          <dgm:chPref val="0"/>
          <dgm:bulletEnabled val="1"/>
        </dgm:presLayoutVars>
      </dgm:prSet>
      <dgm:spPr/>
    </dgm:pt>
    <dgm:pt modelId="{2E0FE703-1C27-4CD6-968C-A94345648980}" type="pres">
      <dgm:prSet presAssocID="{01ED8CC5-B7B9-4473-AF4C-4B54707A1CF8}" presName="desTx" presStyleLbl="alignAccFollowNode1" presStyleIdx="1" presStyleCnt="3">
        <dgm:presLayoutVars>
          <dgm:bulletEnabled val="1"/>
        </dgm:presLayoutVars>
      </dgm:prSet>
      <dgm:spPr/>
    </dgm:pt>
    <dgm:pt modelId="{9B0F44E6-6033-4959-A73B-6BEBB71F3942}" type="pres">
      <dgm:prSet presAssocID="{64C5199A-3421-45FE-9F99-1CB53C43B78A}" presName="space" presStyleCnt="0"/>
      <dgm:spPr/>
    </dgm:pt>
    <dgm:pt modelId="{8F4DE934-4482-42D7-BF5C-AD8B131678F9}" type="pres">
      <dgm:prSet presAssocID="{9298D55B-DD13-4EB4-8550-3E7133121C41}" presName="composite" presStyleCnt="0"/>
      <dgm:spPr/>
    </dgm:pt>
    <dgm:pt modelId="{46447832-BE33-4DFF-89B5-75F0F15C921C}" type="pres">
      <dgm:prSet presAssocID="{9298D55B-DD13-4EB4-8550-3E7133121C41}" presName="parTx" presStyleLbl="alignNode1" presStyleIdx="2" presStyleCnt="3">
        <dgm:presLayoutVars>
          <dgm:chMax val="0"/>
          <dgm:chPref val="0"/>
          <dgm:bulletEnabled val="1"/>
        </dgm:presLayoutVars>
      </dgm:prSet>
      <dgm:spPr/>
    </dgm:pt>
    <dgm:pt modelId="{F72BD123-BAEE-48B8-912D-920CAC4FA711}" type="pres">
      <dgm:prSet presAssocID="{9298D55B-DD13-4EB4-8550-3E7133121C41}" presName="desTx" presStyleLbl="alignAccFollowNode1" presStyleIdx="2" presStyleCnt="3">
        <dgm:presLayoutVars>
          <dgm:bulletEnabled val="1"/>
        </dgm:presLayoutVars>
      </dgm:prSet>
      <dgm:spPr/>
    </dgm:pt>
  </dgm:ptLst>
  <dgm:cxnLst>
    <dgm:cxn modelId="{3013D407-E0BE-40C7-8AD5-6D0188B42F3D}" type="presOf" srcId="{01ED8CC5-B7B9-4473-AF4C-4B54707A1CF8}" destId="{A464C85B-9AB5-41DC-8B55-B61415218447}" srcOrd="0" destOrd="0" presId="urn:microsoft.com/office/officeart/2005/8/layout/hList1"/>
    <dgm:cxn modelId="{32021D1C-8112-4860-9005-D59DE8955797}" srcId="{E7716029-694B-4C2C-A5C7-4AE1B3154C7E}" destId="{120B406B-3B2A-42BC-B97B-00026FFD51E5}" srcOrd="0" destOrd="0" parTransId="{7F267275-9254-4CDE-98B3-F1962F4842B0}" sibTransId="{61A67BA9-B228-4B59-992B-95BCB6496473}"/>
    <dgm:cxn modelId="{DFD8015E-D015-4E98-9588-EEC91A9A19D0}" srcId="{01ED8CC5-B7B9-4473-AF4C-4B54707A1CF8}" destId="{A8315C2A-5638-4304-A163-B075CB767B14}" srcOrd="0" destOrd="0" parTransId="{CC762275-3A4E-47D3-ABDD-D26A77AA623C}" sibTransId="{FCC4B509-1CAE-4FA7-B202-ED9652667046}"/>
    <dgm:cxn modelId="{C6066F70-07F3-4FA6-9012-D3D1048BE8B7}" type="presOf" srcId="{A8315C2A-5638-4304-A163-B075CB767B14}" destId="{2E0FE703-1C27-4CD6-968C-A94345648980}" srcOrd="0" destOrd="0" presId="urn:microsoft.com/office/officeart/2005/8/layout/hList1"/>
    <dgm:cxn modelId="{87CAB074-66AC-47D7-BBC3-ABE1651575EB}" srcId="{01ED8CC5-B7B9-4473-AF4C-4B54707A1CF8}" destId="{02A7F781-F3DC-474D-913F-ACA9AA1B0C04}" srcOrd="1" destOrd="0" parTransId="{68DABDD1-B956-43CA-83B8-BA1F966C9D2A}" sibTransId="{DA0DC7FA-A933-4F52-9A2E-1C8DCD7728D9}"/>
    <dgm:cxn modelId="{CBCE4A7D-1047-4895-9E57-B4BF67188280}" type="presOf" srcId="{9298D55B-DD13-4EB4-8550-3E7133121C41}" destId="{46447832-BE33-4DFF-89B5-75F0F15C921C}" srcOrd="0" destOrd="0" presId="urn:microsoft.com/office/officeart/2005/8/layout/hList1"/>
    <dgm:cxn modelId="{36F9037F-71E7-488F-BFD8-53CCE1A92A53}" type="presOf" srcId="{85C527A7-3E20-4625-8794-5525BAAEF698}" destId="{D5884BA6-BFDB-4B34-B09F-5FA1DD1F6D90}" srcOrd="0" destOrd="0" presId="urn:microsoft.com/office/officeart/2005/8/layout/hList1"/>
    <dgm:cxn modelId="{3EA02B7F-89C6-438E-80F7-186EBF5CF4A4}" type="presOf" srcId="{152BC70E-F248-4529-8B0B-49A6A3DF9A44}" destId="{F72BD123-BAEE-48B8-912D-920CAC4FA711}" srcOrd="0" destOrd="0" presId="urn:microsoft.com/office/officeart/2005/8/layout/hList1"/>
    <dgm:cxn modelId="{75A5338D-9D3D-46F1-B9B4-BA90AB4102AA}" srcId="{9298D55B-DD13-4EB4-8550-3E7133121C41}" destId="{3B06BDF4-977B-41A7-8639-562DA1E1409E}" srcOrd="1" destOrd="0" parTransId="{AC4AAFB8-35C1-45F2-8A65-B5E737B35E69}" sibTransId="{0904FB30-B0FE-4095-A071-535A23388346}"/>
    <dgm:cxn modelId="{E4A4B992-6755-46C5-87DF-B271C530056E}" srcId="{85C527A7-3E20-4625-8794-5525BAAEF698}" destId="{01ED8CC5-B7B9-4473-AF4C-4B54707A1CF8}" srcOrd="1" destOrd="0" parTransId="{56832D67-53F0-42C6-AF5F-74DBEEE458FB}" sibTransId="{64C5199A-3421-45FE-9F99-1CB53C43B78A}"/>
    <dgm:cxn modelId="{20BC02B1-10DE-4584-8E92-27BA51AB6500}" srcId="{85C527A7-3E20-4625-8794-5525BAAEF698}" destId="{9298D55B-DD13-4EB4-8550-3E7133121C41}" srcOrd="2" destOrd="0" parTransId="{30551A6A-26CD-4A99-9E53-858386195B62}" sibTransId="{7A6DB34D-AA85-4583-8219-7E5F7B224943}"/>
    <dgm:cxn modelId="{F92E18BC-8956-4AC2-BB41-5DC479212AC2}" type="presOf" srcId="{3B06BDF4-977B-41A7-8639-562DA1E1409E}" destId="{F72BD123-BAEE-48B8-912D-920CAC4FA711}" srcOrd="0" destOrd="1" presId="urn:microsoft.com/office/officeart/2005/8/layout/hList1"/>
    <dgm:cxn modelId="{28A681D3-E24E-4A59-AA7B-80E77E01FC7B}" type="presOf" srcId="{02A7F781-F3DC-474D-913F-ACA9AA1B0C04}" destId="{2E0FE703-1C27-4CD6-968C-A94345648980}" srcOrd="0" destOrd="1" presId="urn:microsoft.com/office/officeart/2005/8/layout/hList1"/>
    <dgm:cxn modelId="{7AC54EDD-F5FD-4DB9-BDA5-A3731BBE57A3}" type="presOf" srcId="{E7716029-694B-4C2C-A5C7-4AE1B3154C7E}" destId="{09DB265E-DF4D-4E9C-9D09-AE4697D847DE}" srcOrd="0" destOrd="0" presId="urn:microsoft.com/office/officeart/2005/8/layout/hList1"/>
    <dgm:cxn modelId="{22C4FDE3-F0D1-41C1-BE50-F628E26D2275}" srcId="{85C527A7-3E20-4625-8794-5525BAAEF698}" destId="{E7716029-694B-4C2C-A5C7-4AE1B3154C7E}" srcOrd="0" destOrd="0" parTransId="{32152CB9-D68F-47AF-974F-A830BC87A1BD}" sibTransId="{1688C6CA-0D83-4F0E-A166-0865C94CF91B}"/>
    <dgm:cxn modelId="{E97FA2F9-F6F4-4059-AC1C-678546EF6D93}" srcId="{9298D55B-DD13-4EB4-8550-3E7133121C41}" destId="{152BC70E-F248-4529-8B0B-49A6A3DF9A44}" srcOrd="0" destOrd="0" parTransId="{147D8364-FAF6-46D7-9673-98C163CBCCB9}" sibTransId="{F9DAA75E-ACB7-421C-8B31-CA44D7F1AF44}"/>
    <dgm:cxn modelId="{45E3B0F9-B3FF-41A1-8B1E-0F08168404FA}" type="presOf" srcId="{120B406B-3B2A-42BC-B97B-00026FFD51E5}" destId="{7B6E6CDF-1C44-43C3-A77C-DA08B82F5683}" srcOrd="0" destOrd="0" presId="urn:microsoft.com/office/officeart/2005/8/layout/hList1"/>
    <dgm:cxn modelId="{E77A4579-25D1-4B06-867E-DEE5AE7D7FB5}" type="presParOf" srcId="{D5884BA6-BFDB-4B34-B09F-5FA1DD1F6D90}" destId="{6C2A5871-6189-4C6B-BADB-AA9F9F95027B}" srcOrd="0" destOrd="0" presId="urn:microsoft.com/office/officeart/2005/8/layout/hList1"/>
    <dgm:cxn modelId="{33F456E9-5F30-4416-9B21-A3FC467B6F6E}" type="presParOf" srcId="{6C2A5871-6189-4C6B-BADB-AA9F9F95027B}" destId="{09DB265E-DF4D-4E9C-9D09-AE4697D847DE}" srcOrd="0" destOrd="0" presId="urn:microsoft.com/office/officeart/2005/8/layout/hList1"/>
    <dgm:cxn modelId="{4E4F1559-6A08-425D-8060-8EC5FA89D002}" type="presParOf" srcId="{6C2A5871-6189-4C6B-BADB-AA9F9F95027B}" destId="{7B6E6CDF-1C44-43C3-A77C-DA08B82F5683}" srcOrd="1" destOrd="0" presId="urn:microsoft.com/office/officeart/2005/8/layout/hList1"/>
    <dgm:cxn modelId="{F60FFC58-7B67-4881-BB2C-32F1BCAD0E94}" type="presParOf" srcId="{D5884BA6-BFDB-4B34-B09F-5FA1DD1F6D90}" destId="{95CEB365-A67B-48BA-AD5E-94AD3A4DAFEC}" srcOrd="1" destOrd="0" presId="urn:microsoft.com/office/officeart/2005/8/layout/hList1"/>
    <dgm:cxn modelId="{C1AF88EC-0D0F-420A-AA65-858E4FC43798}" type="presParOf" srcId="{D5884BA6-BFDB-4B34-B09F-5FA1DD1F6D90}" destId="{3792E5C1-C991-41F0-BECE-7F521D12E47E}" srcOrd="2" destOrd="0" presId="urn:microsoft.com/office/officeart/2005/8/layout/hList1"/>
    <dgm:cxn modelId="{454FD31D-B71E-4C45-80A4-83EFF356FB39}" type="presParOf" srcId="{3792E5C1-C991-41F0-BECE-7F521D12E47E}" destId="{A464C85B-9AB5-41DC-8B55-B61415218447}" srcOrd="0" destOrd="0" presId="urn:microsoft.com/office/officeart/2005/8/layout/hList1"/>
    <dgm:cxn modelId="{269881B7-D79B-4924-964E-D5FBBA636ACF}" type="presParOf" srcId="{3792E5C1-C991-41F0-BECE-7F521D12E47E}" destId="{2E0FE703-1C27-4CD6-968C-A94345648980}" srcOrd="1" destOrd="0" presId="urn:microsoft.com/office/officeart/2005/8/layout/hList1"/>
    <dgm:cxn modelId="{A55EC69C-89F1-40F8-A158-E023505D9D92}" type="presParOf" srcId="{D5884BA6-BFDB-4B34-B09F-5FA1DD1F6D90}" destId="{9B0F44E6-6033-4959-A73B-6BEBB71F3942}" srcOrd="3" destOrd="0" presId="urn:microsoft.com/office/officeart/2005/8/layout/hList1"/>
    <dgm:cxn modelId="{67097011-652D-40F5-B1EF-EC7A24CC0186}" type="presParOf" srcId="{D5884BA6-BFDB-4B34-B09F-5FA1DD1F6D90}" destId="{8F4DE934-4482-42D7-BF5C-AD8B131678F9}" srcOrd="4" destOrd="0" presId="urn:microsoft.com/office/officeart/2005/8/layout/hList1"/>
    <dgm:cxn modelId="{9BEF0224-E49F-46C7-A947-4F3BFCDBB137}" type="presParOf" srcId="{8F4DE934-4482-42D7-BF5C-AD8B131678F9}" destId="{46447832-BE33-4DFF-89B5-75F0F15C921C}" srcOrd="0" destOrd="0" presId="urn:microsoft.com/office/officeart/2005/8/layout/hList1"/>
    <dgm:cxn modelId="{7F1E76F3-B810-4089-AAE5-5501540AAF44}" type="presParOf" srcId="{8F4DE934-4482-42D7-BF5C-AD8B131678F9}" destId="{F72BD123-BAEE-48B8-912D-920CAC4FA71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7E49CF-949C-458C-91B8-3BB8E2A133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42ACE15-6A46-4C06-AD04-6A1E5E74C63D}">
      <dgm:prSet/>
      <dgm:spPr/>
      <dgm:t>
        <a:bodyPr/>
        <a:lstStyle/>
        <a:p>
          <a:pPr>
            <a:defRPr b="1"/>
          </a:pPr>
          <a:r>
            <a:rPr lang="nl-NL"/>
            <a:t>Geschiktheid van software voor e-facturering</a:t>
          </a:r>
          <a:endParaRPr lang="en-US"/>
        </a:p>
      </dgm:t>
    </dgm:pt>
    <dgm:pt modelId="{36BB4C8E-ABF9-4055-8E20-5418090CCAE6}" type="parTrans" cxnId="{8CECE678-800B-4BCC-96D1-6B1C38B3731C}">
      <dgm:prSet/>
      <dgm:spPr/>
      <dgm:t>
        <a:bodyPr/>
        <a:lstStyle/>
        <a:p>
          <a:endParaRPr lang="en-US"/>
        </a:p>
      </dgm:t>
    </dgm:pt>
    <dgm:pt modelId="{A2D0DD0B-7053-42B7-8C81-95D28D427EDF}" type="sibTrans" cxnId="{8CECE678-800B-4BCC-96D1-6B1C38B3731C}">
      <dgm:prSet/>
      <dgm:spPr/>
      <dgm:t>
        <a:bodyPr/>
        <a:lstStyle/>
        <a:p>
          <a:endParaRPr lang="en-US"/>
        </a:p>
      </dgm:t>
    </dgm:pt>
    <dgm:pt modelId="{C8FF1938-DEF1-430D-BF1F-C12A3A928035}">
      <dgm:prSet/>
      <dgm:spPr/>
      <dgm:t>
        <a:bodyPr/>
        <a:lstStyle/>
        <a:p>
          <a:r>
            <a:rPr lang="nl-NL" dirty="0"/>
            <a:t>Controleer of uw software e-facturen kan aanmaken</a:t>
          </a:r>
          <a:endParaRPr lang="en-US" dirty="0"/>
        </a:p>
      </dgm:t>
    </dgm:pt>
    <dgm:pt modelId="{F5ECD5EB-AC6A-4140-99B0-01CE3EA087A4}" type="parTrans" cxnId="{A89D2022-6A23-437C-BF62-8948692A91BC}">
      <dgm:prSet/>
      <dgm:spPr/>
      <dgm:t>
        <a:bodyPr/>
        <a:lstStyle/>
        <a:p>
          <a:endParaRPr lang="en-US"/>
        </a:p>
      </dgm:t>
    </dgm:pt>
    <dgm:pt modelId="{3F4BEDED-3A7C-4229-B521-BE3801BC4FDA}" type="sibTrans" cxnId="{A89D2022-6A23-437C-BF62-8948692A91BC}">
      <dgm:prSet/>
      <dgm:spPr/>
      <dgm:t>
        <a:bodyPr/>
        <a:lstStyle/>
        <a:p>
          <a:endParaRPr lang="en-US"/>
        </a:p>
      </dgm:t>
    </dgm:pt>
    <dgm:pt modelId="{0ACE64F4-ABC8-4C20-A582-047E309177BF}">
      <dgm:prSet/>
      <dgm:spPr/>
      <dgm:t>
        <a:bodyPr/>
        <a:lstStyle/>
        <a:p>
          <a:r>
            <a:rPr lang="nl-NL" dirty="0"/>
            <a:t>Controleer of uw systeem oplossing toegang heeft tot </a:t>
          </a:r>
          <a:r>
            <a:rPr lang="nl-NL" dirty="0" err="1"/>
            <a:t>Peppol</a:t>
          </a:r>
          <a:endParaRPr lang="en-US" dirty="0"/>
        </a:p>
      </dgm:t>
    </dgm:pt>
    <dgm:pt modelId="{2D04C7F9-2DD1-4289-BC27-6FE7FB049503}" type="parTrans" cxnId="{A53E5D61-49F4-4900-86B7-628520211DDD}">
      <dgm:prSet/>
      <dgm:spPr/>
      <dgm:t>
        <a:bodyPr/>
        <a:lstStyle/>
        <a:p>
          <a:endParaRPr lang="en-US"/>
        </a:p>
      </dgm:t>
    </dgm:pt>
    <dgm:pt modelId="{71E6021F-5BE0-4AFD-985C-1F792D77EAA1}" type="sibTrans" cxnId="{A53E5D61-49F4-4900-86B7-628520211DDD}">
      <dgm:prSet/>
      <dgm:spPr/>
      <dgm:t>
        <a:bodyPr/>
        <a:lstStyle/>
        <a:p>
          <a:endParaRPr lang="en-US"/>
        </a:p>
      </dgm:t>
    </dgm:pt>
    <dgm:pt modelId="{AB98DDD2-02DD-404F-A2B1-843F7EE51E37}">
      <dgm:prSet/>
      <dgm:spPr/>
      <dgm:t>
        <a:bodyPr/>
        <a:lstStyle/>
        <a:p>
          <a:r>
            <a:rPr lang="en-US" dirty="0" err="1"/>
            <a:t>Controleer</a:t>
          </a:r>
          <a:r>
            <a:rPr lang="en-US" dirty="0"/>
            <a:t> de </a:t>
          </a:r>
          <a:r>
            <a:rPr lang="en-US" dirty="0" err="1"/>
            <a:t>geschiktheid</a:t>
          </a:r>
          <a:r>
            <a:rPr lang="en-US" dirty="0"/>
            <a:t> </a:t>
          </a:r>
          <a:r>
            <a:rPr lang="en-US" dirty="0" err="1"/>
            <a:t>voor</a:t>
          </a:r>
          <a:r>
            <a:rPr lang="en-US" dirty="0"/>
            <a:t> </a:t>
          </a:r>
          <a:r>
            <a:rPr lang="en-US" dirty="0" err="1"/>
            <a:t>andere</a:t>
          </a:r>
          <a:r>
            <a:rPr lang="en-US" dirty="0"/>
            <a:t> </a:t>
          </a:r>
          <a:r>
            <a:rPr lang="en-US" dirty="0" err="1"/>
            <a:t>landen</a:t>
          </a:r>
          <a:endParaRPr lang="en-US" dirty="0"/>
        </a:p>
      </dgm:t>
    </dgm:pt>
    <dgm:pt modelId="{7E1DD321-2B06-4887-A384-A08EEEC54AED}" type="parTrans" cxnId="{D41AE180-FA77-42AF-B85F-A77C51DF1BCF}">
      <dgm:prSet/>
      <dgm:spPr/>
      <dgm:t>
        <a:bodyPr/>
        <a:lstStyle/>
        <a:p>
          <a:endParaRPr lang="en-US"/>
        </a:p>
      </dgm:t>
    </dgm:pt>
    <dgm:pt modelId="{AFC499AC-6D49-4EE6-8210-46F34CC07917}" type="sibTrans" cxnId="{D41AE180-FA77-42AF-B85F-A77C51DF1BCF}">
      <dgm:prSet/>
      <dgm:spPr/>
      <dgm:t>
        <a:bodyPr/>
        <a:lstStyle/>
        <a:p>
          <a:endParaRPr lang="en-US"/>
        </a:p>
      </dgm:t>
    </dgm:pt>
    <dgm:pt modelId="{22A0A0BF-B015-47D8-BF00-5BE69000CBA7}">
      <dgm:prSet/>
      <dgm:spPr/>
      <dgm:t>
        <a:bodyPr/>
        <a:lstStyle/>
        <a:p>
          <a:pPr>
            <a:defRPr b="1"/>
          </a:pPr>
          <a:r>
            <a:rPr lang="nl-NL" dirty="0"/>
            <a:t>Facturering aan buitenlandse klanten</a:t>
          </a:r>
          <a:endParaRPr lang="en-US" dirty="0"/>
        </a:p>
      </dgm:t>
    </dgm:pt>
    <dgm:pt modelId="{F09C47C1-9848-45EB-BDD8-ED9DEC856196}" type="parTrans" cxnId="{63E7E3FF-C7DF-4CB2-B75D-0E7699E9E8AA}">
      <dgm:prSet/>
      <dgm:spPr/>
      <dgm:t>
        <a:bodyPr/>
        <a:lstStyle/>
        <a:p>
          <a:endParaRPr lang="en-US"/>
        </a:p>
      </dgm:t>
    </dgm:pt>
    <dgm:pt modelId="{B0E42F09-9A78-4FF2-93F2-D1D89CDCC8AB}" type="sibTrans" cxnId="{63E7E3FF-C7DF-4CB2-B75D-0E7699E9E8AA}">
      <dgm:prSet/>
      <dgm:spPr/>
      <dgm:t>
        <a:bodyPr/>
        <a:lstStyle/>
        <a:p>
          <a:endParaRPr lang="en-US"/>
        </a:p>
      </dgm:t>
    </dgm:pt>
    <dgm:pt modelId="{D9A70346-7138-4597-84CA-2E0CBC6C6C5A}">
      <dgm:prSet/>
      <dgm:spPr/>
      <dgm:t>
        <a:bodyPr/>
        <a:lstStyle/>
        <a:p>
          <a:r>
            <a:rPr lang="nl-NL" dirty="0"/>
            <a:t>Buitenlandse klanten zitten niet in de scope van de </a:t>
          </a:r>
          <a:r>
            <a:rPr lang="nl-NL" dirty="0" err="1"/>
            <a:t>belgische</a:t>
          </a:r>
          <a:r>
            <a:rPr lang="nl-NL" dirty="0"/>
            <a:t> e-facturatie</a:t>
          </a:r>
          <a:endParaRPr lang="en-US" dirty="0"/>
        </a:p>
      </dgm:t>
    </dgm:pt>
    <dgm:pt modelId="{5396ED98-AA58-42AF-9144-2B4454E895FD}" type="parTrans" cxnId="{15003C69-6704-43F2-A6EF-5D5D82D9F8A6}">
      <dgm:prSet/>
      <dgm:spPr/>
      <dgm:t>
        <a:bodyPr/>
        <a:lstStyle/>
        <a:p>
          <a:endParaRPr lang="en-US"/>
        </a:p>
      </dgm:t>
    </dgm:pt>
    <dgm:pt modelId="{75789A4B-1004-42E7-AD4C-DF0707931CA4}" type="sibTrans" cxnId="{15003C69-6704-43F2-A6EF-5D5D82D9F8A6}">
      <dgm:prSet/>
      <dgm:spPr/>
      <dgm:t>
        <a:bodyPr/>
        <a:lstStyle/>
        <a:p>
          <a:endParaRPr lang="en-US"/>
        </a:p>
      </dgm:t>
    </dgm:pt>
    <dgm:pt modelId="{3172E35F-7500-4059-9DC7-9F45ED43D284}">
      <dgm:prSet/>
      <dgm:spPr/>
      <dgm:t>
        <a:bodyPr/>
        <a:lstStyle/>
        <a:p>
          <a:r>
            <a:rPr lang="en-US" b="1" dirty="0" err="1"/>
            <a:t>Veiligheid</a:t>
          </a:r>
          <a:r>
            <a:rPr lang="en-US" b="1" dirty="0"/>
            <a:t> </a:t>
          </a:r>
          <a:r>
            <a:rPr lang="en-US" b="1" dirty="0" err="1"/>
            <a:t>en</a:t>
          </a:r>
          <a:r>
            <a:rPr lang="en-US" b="1" dirty="0"/>
            <a:t> </a:t>
          </a:r>
          <a:r>
            <a:rPr lang="en-US" b="1" dirty="0" err="1"/>
            <a:t>archivering</a:t>
          </a:r>
          <a:endParaRPr lang="en-US" b="1" dirty="0"/>
        </a:p>
      </dgm:t>
    </dgm:pt>
    <dgm:pt modelId="{A5029287-AB81-450D-B8F0-E069C7479415}" type="parTrans" cxnId="{87DAE25B-E00B-4379-B1BE-25F485EFFD59}">
      <dgm:prSet/>
      <dgm:spPr/>
      <dgm:t>
        <a:bodyPr/>
        <a:lstStyle/>
        <a:p>
          <a:endParaRPr lang="nl-BE"/>
        </a:p>
      </dgm:t>
    </dgm:pt>
    <dgm:pt modelId="{B0DAF59B-6F36-472E-A490-5988AE5E8017}" type="sibTrans" cxnId="{87DAE25B-E00B-4379-B1BE-25F485EFFD59}">
      <dgm:prSet/>
      <dgm:spPr/>
      <dgm:t>
        <a:bodyPr/>
        <a:lstStyle/>
        <a:p>
          <a:endParaRPr lang="nl-BE"/>
        </a:p>
      </dgm:t>
    </dgm:pt>
    <dgm:pt modelId="{781A712B-8C19-4773-9842-A2EBF966D9F1}">
      <dgm:prSet/>
      <dgm:spPr/>
      <dgm:t>
        <a:bodyPr/>
        <a:lstStyle/>
        <a:p>
          <a:r>
            <a:rPr lang="en-US" dirty="0" err="1"/>
            <a:t>Peppol</a:t>
          </a:r>
          <a:r>
            <a:rPr lang="en-US" dirty="0"/>
            <a:t> is </a:t>
          </a:r>
          <a:r>
            <a:rPr lang="en-US" dirty="0" err="1"/>
            <a:t>een</a:t>
          </a:r>
          <a:r>
            <a:rPr lang="en-US" dirty="0"/>
            <a:t> externe </a:t>
          </a:r>
          <a:r>
            <a:rPr lang="en-US" dirty="0" err="1"/>
            <a:t>applicatie</a:t>
          </a:r>
          <a:r>
            <a:rPr lang="en-US" dirty="0"/>
            <a:t>.  Zorg </a:t>
          </a:r>
          <a:r>
            <a:rPr lang="en-US" dirty="0" err="1"/>
            <a:t>voor</a:t>
          </a:r>
          <a:r>
            <a:rPr lang="en-US" dirty="0"/>
            <a:t> </a:t>
          </a:r>
          <a:r>
            <a:rPr lang="en-US" dirty="0" err="1"/>
            <a:t>een</a:t>
          </a:r>
          <a:r>
            <a:rPr lang="en-US" dirty="0"/>
            <a:t> </a:t>
          </a:r>
          <a:r>
            <a:rPr lang="en-US" dirty="0" err="1"/>
            <a:t>veilige</a:t>
          </a:r>
          <a:r>
            <a:rPr lang="en-US" dirty="0"/>
            <a:t> </a:t>
          </a:r>
          <a:r>
            <a:rPr lang="en-US" dirty="0" err="1"/>
            <a:t>verbinding</a:t>
          </a:r>
          <a:endParaRPr lang="en-US" dirty="0"/>
        </a:p>
      </dgm:t>
    </dgm:pt>
    <dgm:pt modelId="{EA947411-89C4-473C-9CFF-C6DBB58772CC}" type="parTrans" cxnId="{B5C1B7EF-307A-4AFF-B106-5F4E8ECCAB97}">
      <dgm:prSet/>
      <dgm:spPr/>
      <dgm:t>
        <a:bodyPr/>
        <a:lstStyle/>
        <a:p>
          <a:endParaRPr lang="nl-BE"/>
        </a:p>
      </dgm:t>
    </dgm:pt>
    <dgm:pt modelId="{7AAC5D97-E2A0-4451-9EAB-F46A5F8A8CDF}" type="sibTrans" cxnId="{B5C1B7EF-307A-4AFF-B106-5F4E8ECCAB97}">
      <dgm:prSet/>
      <dgm:spPr/>
      <dgm:t>
        <a:bodyPr/>
        <a:lstStyle/>
        <a:p>
          <a:endParaRPr lang="nl-BE"/>
        </a:p>
      </dgm:t>
    </dgm:pt>
    <dgm:pt modelId="{B98ED08D-D702-44DA-A4A7-3D267298A6D3}">
      <dgm:prSet/>
      <dgm:spPr/>
      <dgm:t>
        <a:bodyPr/>
        <a:lstStyle/>
        <a:p>
          <a:r>
            <a:rPr lang="en-US" dirty="0" err="1"/>
            <a:t>Systeem</a:t>
          </a:r>
          <a:r>
            <a:rPr lang="en-US" dirty="0"/>
            <a:t> </a:t>
          </a:r>
          <a:r>
            <a:rPr lang="en-US" dirty="0" err="1"/>
            <a:t>moet</a:t>
          </a:r>
          <a:r>
            <a:rPr lang="en-US" dirty="0"/>
            <a:t> </a:t>
          </a:r>
          <a:r>
            <a:rPr lang="en-US" dirty="0" err="1"/>
            <a:t>daarom</a:t>
          </a:r>
          <a:r>
            <a:rPr lang="en-US" dirty="0"/>
            <a:t> </a:t>
          </a:r>
          <a:r>
            <a:rPr lang="en-US" dirty="0" err="1"/>
            <a:t>nog</a:t>
          </a:r>
          <a:r>
            <a:rPr lang="en-US" dirty="0"/>
            <a:t> steeds de </a:t>
          </a:r>
          <a:r>
            <a:rPr lang="en-US" dirty="0" err="1"/>
            <a:t>buitenlandse</a:t>
          </a:r>
          <a:r>
            <a:rPr lang="en-US" dirty="0"/>
            <a:t> </a:t>
          </a:r>
          <a:r>
            <a:rPr lang="en-US" dirty="0" err="1"/>
            <a:t>klanten</a:t>
          </a:r>
          <a:r>
            <a:rPr lang="en-US" dirty="0"/>
            <a:t> op de </a:t>
          </a:r>
          <a:r>
            <a:rPr lang="en-US" dirty="0" err="1"/>
            <a:t>huidige</a:t>
          </a:r>
          <a:r>
            <a:rPr lang="en-US" dirty="0"/>
            <a:t> </a:t>
          </a:r>
          <a:r>
            <a:rPr lang="en-US" dirty="0" err="1"/>
            <a:t>manier</a:t>
          </a:r>
          <a:r>
            <a:rPr lang="en-US" dirty="0"/>
            <a:t> </a:t>
          </a:r>
          <a:r>
            <a:rPr lang="en-US" dirty="0" err="1"/>
            <a:t>kunnen</a:t>
          </a:r>
          <a:r>
            <a:rPr lang="en-US" dirty="0"/>
            <a:t> </a:t>
          </a:r>
          <a:r>
            <a:rPr lang="en-US" dirty="0" err="1"/>
            <a:t>factureren</a:t>
          </a:r>
          <a:r>
            <a:rPr lang="en-US" dirty="0"/>
            <a:t>, </a:t>
          </a:r>
          <a:r>
            <a:rPr lang="en-US" dirty="0" err="1"/>
            <a:t>tenzij</a:t>
          </a:r>
          <a:r>
            <a:rPr lang="en-US" dirty="0"/>
            <a:t> er </a:t>
          </a:r>
          <a:r>
            <a:rPr lang="en-US" dirty="0" err="1"/>
            <a:t>een</a:t>
          </a:r>
          <a:r>
            <a:rPr lang="en-US" dirty="0"/>
            <a:t> </a:t>
          </a:r>
          <a:r>
            <a:rPr lang="en-US" dirty="0" err="1"/>
            <a:t>akkoord</a:t>
          </a:r>
          <a:r>
            <a:rPr lang="en-US" dirty="0"/>
            <a:t> is met de </a:t>
          </a:r>
          <a:r>
            <a:rPr lang="en-US" dirty="0" err="1"/>
            <a:t>klant</a:t>
          </a:r>
          <a:r>
            <a:rPr lang="en-US" dirty="0"/>
            <a:t> om </a:t>
          </a:r>
          <a:r>
            <a:rPr lang="en-US" dirty="0" err="1"/>
            <a:t>facturen</a:t>
          </a:r>
          <a:r>
            <a:rPr lang="en-US" dirty="0"/>
            <a:t> via het </a:t>
          </a:r>
          <a:r>
            <a:rPr lang="en-US" dirty="0" err="1"/>
            <a:t>Peppol</a:t>
          </a:r>
          <a:r>
            <a:rPr lang="en-US" dirty="0"/>
            <a:t> network </a:t>
          </a:r>
          <a:r>
            <a:rPr lang="en-US" dirty="0" err="1"/>
            <a:t>te</a:t>
          </a:r>
          <a:r>
            <a:rPr lang="en-US" dirty="0"/>
            <a:t> </a:t>
          </a:r>
          <a:r>
            <a:rPr lang="en-US" dirty="0" err="1"/>
            <a:t>ontvangen</a:t>
          </a:r>
          <a:r>
            <a:rPr lang="en-US" dirty="0"/>
            <a:t>. </a:t>
          </a:r>
        </a:p>
      </dgm:t>
    </dgm:pt>
    <dgm:pt modelId="{58585B6D-6BE8-4AAE-9CD3-1B9A7712E2CF}" type="parTrans" cxnId="{0282D1F1-656C-40FA-8592-CD93ACFD387A}">
      <dgm:prSet/>
      <dgm:spPr/>
      <dgm:t>
        <a:bodyPr/>
        <a:lstStyle/>
        <a:p>
          <a:endParaRPr lang="nl-BE"/>
        </a:p>
      </dgm:t>
    </dgm:pt>
    <dgm:pt modelId="{1053B858-B217-4A56-A0AA-B60EC29BB0F9}" type="sibTrans" cxnId="{0282D1F1-656C-40FA-8592-CD93ACFD387A}">
      <dgm:prSet/>
      <dgm:spPr/>
      <dgm:t>
        <a:bodyPr/>
        <a:lstStyle/>
        <a:p>
          <a:endParaRPr lang="nl-BE"/>
        </a:p>
      </dgm:t>
    </dgm:pt>
    <dgm:pt modelId="{D601C1F7-1EB0-4235-8558-124CFD63D003}">
      <dgm:prSet/>
      <dgm:spPr/>
      <dgm:t>
        <a:bodyPr/>
        <a:lstStyle/>
        <a:p>
          <a:r>
            <a:rPr lang="en-US" dirty="0" err="1"/>
            <a:t>Inhoud</a:t>
          </a:r>
          <a:r>
            <a:rPr lang="en-US" dirty="0"/>
            <a:t> van de e-</a:t>
          </a:r>
          <a:r>
            <a:rPr lang="en-US" dirty="0" err="1"/>
            <a:t>factuur</a:t>
          </a:r>
          <a:endParaRPr lang="en-US" dirty="0"/>
        </a:p>
      </dgm:t>
    </dgm:pt>
    <dgm:pt modelId="{D772246A-19B7-4B35-BE81-3044518CAEB5}" type="parTrans" cxnId="{25DADF09-F931-4F80-9936-9DFB3C02C2F3}">
      <dgm:prSet/>
      <dgm:spPr/>
      <dgm:t>
        <a:bodyPr/>
        <a:lstStyle/>
        <a:p>
          <a:endParaRPr lang="nl-BE"/>
        </a:p>
      </dgm:t>
    </dgm:pt>
    <dgm:pt modelId="{40EA493D-18F2-4BE4-B48A-61E7DB5B9EB4}" type="sibTrans" cxnId="{25DADF09-F931-4F80-9936-9DFB3C02C2F3}">
      <dgm:prSet/>
      <dgm:spPr/>
      <dgm:t>
        <a:bodyPr/>
        <a:lstStyle/>
        <a:p>
          <a:endParaRPr lang="nl-BE"/>
        </a:p>
      </dgm:t>
    </dgm:pt>
    <dgm:pt modelId="{AB66A659-BD30-4603-97B3-548ACEFE314A}">
      <dgm:prSet/>
      <dgm:spPr/>
      <dgm:t>
        <a:bodyPr/>
        <a:lstStyle/>
        <a:p>
          <a:r>
            <a:rPr lang="en-US" dirty="0" err="1"/>
            <a:t>Niet</a:t>
          </a:r>
          <a:r>
            <a:rPr lang="en-US" dirty="0"/>
            <a:t> </a:t>
          </a:r>
          <a:r>
            <a:rPr lang="en-US" dirty="0" err="1"/>
            <a:t>beperken</a:t>
          </a:r>
          <a:r>
            <a:rPr lang="en-US" dirty="0"/>
            <a:t> tot </a:t>
          </a:r>
          <a:r>
            <a:rPr lang="en-US" dirty="0" err="1"/>
            <a:t>enkel</a:t>
          </a:r>
          <a:r>
            <a:rPr lang="en-US" dirty="0"/>
            <a:t> </a:t>
          </a:r>
          <a:r>
            <a:rPr lang="en-US" dirty="0" err="1"/>
            <a:t>verplichte</a:t>
          </a:r>
          <a:r>
            <a:rPr lang="en-US" dirty="0"/>
            <a:t> </a:t>
          </a:r>
          <a:r>
            <a:rPr lang="en-US" dirty="0" err="1"/>
            <a:t>informatie</a:t>
          </a:r>
          <a:endParaRPr lang="en-US" dirty="0"/>
        </a:p>
      </dgm:t>
    </dgm:pt>
    <dgm:pt modelId="{F170D2F6-7F13-4C43-B9FE-46F0B9794096}" type="parTrans" cxnId="{0078D793-8299-4D64-B7EC-33A4547B0D59}">
      <dgm:prSet/>
      <dgm:spPr/>
      <dgm:t>
        <a:bodyPr/>
        <a:lstStyle/>
        <a:p>
          <a:endParaRPr lang="nl-BE"/>
        </a:p>
      </dgm:t>
    </dgm:pt>
    <dgm:pt modelId="{45FC625B-C29C-4FBF-A62B-7E7B53C8C576}" type="sibTrans" cxnId="{0078D793-8299-4D64-B7EC-33A4547B0D59}">
      <dgm:prSet/>
      <dgm:spPr/>
      <dgm:t>
        <a:bodyPr/>
        <a:lstStyle/>
        <a:p>
          <a:endParaRPr lang="nl-BE"/>
        </a:p>
      </dgm:t>
    </dgm:pt>
    <dgm:pt modelId="{5DB6C181-A7C1-4761-B06D-3A064263D5F6}">
      <dgm:prSet/>
      <dgm:spPr/>
      <dgm:t>
        <a:bodyPr/>
        <a:lstStyle/>
        <a:p>
          <a:r>
            <a:rPr lang="en-US" dirty="0" err="1"/>
            <a:t>Zorgen</a:t>
          </a:r>
          <a:r>
            <a:rPr lang="en-US" dirty="0"/>
            <a:t> </a:t>
          </a:r>
          <a:r>
            <a:rPr lang="en-US" dirty="0" err="1"/>
            <a:t>dat</a:t>
          </a:r>
          <a:r>
            <a:rPr lang="en-US" dirty="0"/>
            <a:t> de </a:t>
          </a:r>
          <a:r>
            <a:rPr lang="en-US" dirty="0" err="1"/>
            <a:t>huidige</a:t>
          </a:r>
          <a:r>
            <a:rPr lang="en-US" dirty="0"/>
            <a:t> </a:t>
          </a:r>
          <a:r>
            <a:rPr lang="en-US" dirty="0" err="1"/>
            <a:t>factuurinhoud</a:t>
          </a:r>
          <a:r>
            <a:rPr lang="en-US" dirty="0"/>
            <a:t> </a:t>
          </a:r>
          <a:r>
            <a:rPr lang="en-US" dirty="0" err="1"/>
            <a:t>en</a:t>
          </a:r>
          <a:r>
            <a:rPr lang="en-US" dirty="0"/>
            <a:t> </a:t>
          </a:r>
          <a:r>
            <a:rPr lang="en-US" dirty="0" err="1"/>
            <a:t>bijlagen</a:t>
          </a:r>
          <a:r>
            <a:rPr lang="en-US" dirty="0"/>
            <a:t> </a:t>
          </a:r>
          <a:r>
            <a:rPr lang="en-US" dirty="0" err="1"/>
            <a:t>ook</a:t>
          </a:r>
          <a:r>
            <a:rPr lang="en-US" dirty="0"/>
            <a:t> </a:t>
          </a:r>
          <a:r>
            <a:rPr lang="en-US" dirty="0" err="1"/>
            <a:t>meegenomen</a:t>
          </a:r>
          <a:r>
            <a:rPr lang="en-US" dirty="0"/>
            <a:t> </a:t>
          </a:r>
          <a:r>
            <a:rPr lang="en-US" dirty="0" err="1"/>
            <a:t>kunnen</a:t>
          </a:r>
          <a:r>
            <a:rPr lang="en-US" dirty="0"/>
            <a:t> </a:t>
          </a:r>
          <a:r>
            <a:rPr lang="en-US" dirty="0" err="1"/>
            <a:t>worden</a:t>
          </a:r>
          <a:r>
            <a:rPr lang="en-US" dirty="0"/>
            <a:t> in de e-</a:t>
          </a:r>
          <a:r>
            <a:rPr lang="en-US" dirty="0" err="1"/>
            <a:t>factuur</a:t>
          </a:r>
          <a:endParaRPr lang="en-US" dirty="0"/>
        </a:p>
      </dgm:t>
    </dgm:pt>
    <dgm:pt modelId="{33E7DD66-C930-4D51-8287-16B54EF62A88}" type="parTrans" cxnId="{625A094A-5B9C-41D5-9370-BACFE89234CC}">
      <dgm:prSet/>
      <dgm:spPr/>
      <dgm:t>
        <a:bodyPr/>
        <a:lstStyle/>
        <a:p>
          <a:endParaRPr lang="nl-BE"/>
        </a:p>
      </dgm:t>
    </dgm:pt>
    <dgm:pt modelId="{EB843BDB-4901-4AA5-89F2-46DB4F153F94}" type="sibTrans" cxnId="{625A094A-5B9C-41D5-9370-BACFE89234CC}">
      <dgm:prSet/>
      <dgm:spPr/>
      <dgm:t>
        <a:bodyPr/>
        <a:lstStyle/>
        <a:p>
          <a:endParaRPr lang="nl-BE"/>
        </a:p>
      </dgm:t>
    </dgm:pt>
    <dgm:pt modelId="{E82AC81C-0FCE-4BB8-B013-0ECE10E02533}">
      <dgm:prSet/>
      <dgm:spPr/>
      <dgm:t>
        <a:bodyPr/>
        <a:lstStyle/>
        <a:p>
          <a:r>
            <a:rPr lang="en-US" dirty="0" err="1"/>
            <a:t>Peppol</a:t>
          </a:r>
          <a:r>
            <a:rPr lang="en-US" dirty="0"/>
            <a:t> </a:t>
          </a:r>
          <a:r>
            <a:rPr lang="en-US" dirty="0" err="1"/>
            <a:t>formaat</a:t>
          </a:r>
          <a:r>
            <a:rPr lang="en-US" dirty="0"/>
            <a:t> </a:t>
          </a:r>
          <a:r>
            <a:rPr lang="en-US" dirty="0" err="1"/>
            <a:t>laat</a:t>
          </a:r>
          <a:r>
            <a:rPr lang="en-US" dirty="0"/>
            <a:t> </a:t>
          </a:r>
          <a:r>
            <a:rPr lang="en-US" dirty="0" err="1"/>
            <a:t>dit</a:t>
          </a:r>
          <a:r>
            <a:rPr lang="en-US" dirty="0"/>
            <a:t> toe </a:t>
          </a:r>
        </a:p>
      </dgm:t>
    </dgm:pt>
    <dgm:pt modelId="{3555173C-AD7E-4024-A1A8-B1EFEA2B8584}" type="parTrans" cxnId="{6F5D57FE-B964-4350-9B13-69898D2A0926}">
      <dgm:prSet/>
      <dgm:spPr/>
      <dgm:t>
        <a:bodyPr/>
        <a:lstStyle/>
        <a:p>
          <a:endParaRPr lang="nl-BE"/>
        </a:p>
      </dgm:t>
    </dgm:pt>
    <dgm:pt modelId="{951A31C2-840E-42D6-B8C0-7FBCEE448E94}" type="sibTrans" cxnId="{6F5D57FE-B964-4350-9B13-69898D2A0926}">
      <dgm:prSet/>
      <dgm:spPr/>
      <dgm:t>
        <a:bodyPr/>
        <a:lstStyle/>
        <a:p>
          <a:endParaRPr lang="nl-BE"/>
        </a:p>
      </dgm:t>
    </dgm:pt>
    <dgm:pt modelId="{E2235E1F-373A-4490-AB81-057556BC33EE}">
      <dgm:prSet/>
      <dgm:spPr/>
      <dgm:t>
        <a:bodyPr/>
        <a:lstStyle/>
        <a:p>
          <a:r>
            <a:rPr lang="en-US" dirty="0" err="1"/>
            <a:t>Inkomende</a:t>
          </a:r>
          <a:r>
            <a:rPr lang="en-US" dirty="0"/>
            <a:t> e-</a:t>
          </a:r>
          <a:r>
            <a:rPr lang="en-US" dirty="0" err="1"/>
            <a:t>factuur</a:t>
          </a:r>
          <a:r>
            <a:rPr lang="en-US" dirty="0"/>
            <a:t> </a:t>
          </a:r>
          <a:r>
            <a:rPr lang="en-US" dirty="0" err="1"/>
            <a:t>moet</a:t>
          </a:r>
          <a:r>
            <a:rPr lang="en-US" dirty="0"/>
            <a:t> in </a:t>
          </a:r>
          <a:r>
            <a:rPr lang="en-US" dirty="0" err="1"/>
            <a:t>leesbaar</a:t>
          </a:r>
          <a:r>
            <a:rPr lang="en-US" dirty="0"/>
            <a:t> </a:t>
          </a:r>
          <a:r>
            <a:rPr lang="en-US" dirty="0" err="1"/>
            <a:t>formaat</a:t>
          </a:r>
          <a:r>
            <a:rPr lang="en-US" dirty="0"/>
            <a:t> </a:t>
          </a:r>
          <a:r>
            <a:rPr lang="en-US" dirty="0" err="1"/>
            <a:t>afgedrukt</a:t>
          </a:r>
          <a:r>
            <a:rPr lang="en-US" dirty="0"/>
            <a:t> </a:t>
          </a:r>
          <a:r>
            <a:rPr lang="en-US" dirty="0" err="1"/>
            <a:t>kunnen</a:t>
          </a:r>
          <a:r>
            <a:rPr lang="en-US" dirty="0"/>
            <a:t> </a:t>
          </a:r>
          <a:r>
            <a:rPr lang="en-US" dirty="0" err="1"/>
            <a:t>worden</a:t>
          </a:r>
          <a:endParaRPr lang="en-US" dirty="0"/>
        </a:p>
      </dgm:t>
    </dgm:pt>
    <dgm:pt modelId="{BAACD1B4-88A7-4E81-A7FD-7220D55CB66F}" type="parTrans" cxnId="{5C33F005-222E-478F-9C57-471EB8B21E76}">
      <dgm:prSet/>
      <dgm:spPr/>
      <dgm:t>
        <a:bodyPr/>
        <a:lstStyle/>
        <a:p>
          <a:endParaRPr lang="nl-BE"/>
        </a:p>
      </dgm:t>
    </dgm:pt>
    <dgm:pt modelId="{192A0AF6-7CC3-4CF1-93A4-B54EA770D95B}" type="sibTrans" cxnId="{5C33F005-222E-478F-9C57-471EB8B21E76}">
      <dgm:prSet/>
      <dgm:spPr/>
      <dgm:t>
        <a:bodyPr/>
        <a:lstStyle/>
        <a:p>
          <a:endParaRPr lang="nl-BE"/>
        </a:p>
      </dgm:t>
    </dgm:pt>
    <dgm:pt modelId="{4120E48F-0311-4357-993D-2E3538799ECA}">
      <dgm:prSet/>
      <dgm:spPr/>
      <dgm:t>
        <a:bodyPr/>
        <a:lstStyle/>
        <a:p>
          <a:r>
            <a:rPr lang="en-US" dirty="0" err="1"/>
            <a:t>Applicatie</a:t>
          </a:r>
          <a:r>
            <a:rPr lang="en-US" dirty="0"/>
            <a:t> </a:t>
          </a:r>
          <a:r>
            <a:rPr lang="en-US" dirty="0" err="1"/>
            <a:t>moet</a:t>
          </a:r>
          <a:r>
            <a:rPr lang="en-US" dirty="0"/>
            <a:t> de e-</a:t>
          </a:r>
          <a:r>
            <a:rPr lang="en-US" dirty="0" err="1"/>
            <a:t>facturen</a:t>
          </a:r>
          <a:r>
            <a:rPr lang="en-US" dirty="0"/>
            <a:t> </a:t>
          </a:r>
          <a:r>
            <a:rPr lang="en-US" dirty="0" err="1"/>
            <a:t>archiveren</a:t>
          </a:r>
          <a:r>
            <a:rPr lang="en-US" dirty="0"/>
            <a:t> </a:t>
          </a:r>
          <a:r>
            <a:rPr lang="en-US" dirty="0" err="1"/>
            <a:t>voor</a:t>
          </a:r>
          <a:r>
            <a:rPr lang="en-US" dirty="0"/>
            <a:t> de </a:t>
          </a:r>
          <a:r>
            <a:rPr lang="en-US" dirty="0" err="1"/>
            <a:t>wettelijke</a:t>
          </a:r>
          <a:r>
            <a:rPr lang="en-US" dirty="0"/>
            <a:t> </a:t>
          </a:r>
          <a:r>
            <a:rPr lang="en-US" dirty="0" err="1"/>
            <a:t>tijd</a:t>
          </a:r>
          <a:endParaRPr lang="en-US" dirty="0"/>
        </a:p>
      </dgm:t>
    </dgm:pt>
    <dgm:pt modelId="{573582BF-7D2D-4A41-8BE0-C192BA5A2AD4}" type="parTrans" cxnId="{E84AC299-C4D2-4AFB-A430-8C25BF42B64B}">
      <dgm:prSet/>
      <dgm:spPr/>
      <dgm:t>
        <a:bodyPr/>
        <a:lstStyle/>
        <a:p>
          <a:endParaRPr lang="nl-BE"/>
        </a:p>
      </dgm:t>
    </dgm:pt>
    <dgm:pt modelId="{8C2D2ACA-A16F-4A59-B088-CB471D34C4CC}" type="sibTrans" cxnId="{E84AC299-C4D2-4AFB-A430-8C25BF42B64B}">
      <dgm:prSet/>
      <dgm:spPr/>
      <dgm:t>
        <a:bodyPr/>
        <a:lstStyle/>
        <a:p>
          <a:endParaRPr lang="nl-BE"/>
        </a:p>
      </dgm:t>
    </dgm:pt>
    <dgm:pt modelId="{80181C8F-6322-49DB-A763-A8989EAEC8D5}" type="pres">
      <dgm:prSet presAssocID="{CC7E49CF-949C-458C-91B8-3BB8E2A133E6}" presName="linear" presStyleCnt="0">
        <dgm:presLayoutVars>
          <dgm:animLvl val="lvl"/>
          <dgm:resizeHandles val="exact"/>
        </dgm:presLayoutVars>
      </dgm:prSet>
      <dgm:spPr/>
    </dgm:pt>
    <dgm:pt modelId="{075FE296-AA3A-41A0-996D-4D7EB44464FD}" type="pres">
      <dgm:prSet presAssocID="{142ACE15-6A46-4C06-AD04-6A1E5E74C63D}" presName="parentText" presStyleLbl="node1" presStyleIdx="0" presStyleCnt="4">
        <dgm:presLayoutVars>
          <dgm:chMax val="0"/>
          <dgm:bulletEnabled val="1"/>
        </dgm:presLayoutVars>
      </dgm:prSet>
      <dgm:spPr/>
    </dgm:pt>
    <dgm:pt modelId="{8BF546E4-FB33-4B13-A729-7C6C9BDC771F}" type="pres">
      <dgm:prSet presAssocID="{142ACE15-6A46-4C06-AD04-6A1E5E74C63D}" presName="childText" presStyleLbl="revTx" presStyleIdx="0" presStyleCnt="4">
        <dgm:presLayoutVars>
          <dgm:bulletEnabled val="1"/>
        </dgm:presLayoutVars>
      </dgm:prSet>
      <dgm:spPr/>
    </dgm:pt>
    <dgm:pt modelId="{8A57A974-FE7E-4DFC-B01B-22AB3C066EFC}" type="pres">
      <dgm:prSet presAssocID="{D601C1F7-1EB0-4235-8558-124CFD63D003}" presName="parentText" presStyleLbl="node1" presStyleIdx="1" presStyleCnt="4">
        <dgm:presLayoutVars>
          <dgm:chMax val="0"/>
          <dgm:bulletEnabled val="1"/>
        </dgm:presLayoutVars>
      </dgm:prSet>
      <dgm:spPr/>
    </dgm:pt>
    <dgm:pt modelId="{3FF533D9-93C6-46EA-8EDE-CF27742F56A9}" type="pres">
      <dgm:prSet presAssocID="{D601C1F7-1EB0-4235-8558-124CFD63D003}" presName="childText" presStyleLbl="revTx" presStyleIdx="1" presStyleCnt="4">
        <dgm:presLayoutVars>
          <dgm:bulletEnabled val="1"/>
        </dgm:presLayoutVars>
      </dgm:prSet>
      <dgm:spPr/>
    </dgm:pt>
    <dgm:pt modelId="{272F1227-7DD9-435C-839A-0EC01F7CED8F}" type="pres">
      <dgm:prSet presAssocID="{22A0A0BF-B015-47D8-BF00-5BE69000CBA7}" presName="parentText" presStyleLbl="node1" presStyleIdx="2" presStyleCnt="4">
        <dgm:presLayoutVars>
          <dgm:chMax val="0"/>
          <dgm:bulletEnabled val="1"/>
        </dgm:presLayoutVars>
      </dgm:prSet>
      <dgm:spPr/>
    </dgm:pt>
    <dgm:pt modelId="{6B5ADE7D-D0F0-471C-BC7F-45EC4F750155}" type="pres">
      <dgm:prSet presAssocID="{22A0A0BF-B015-47D8-BF00-5BE69000CBA7}" presName="childText" presStyleLbl="revTx" presStyleIdx="2" presStyleCnt="4">
        <dgm:presLayoutVars>
          <dgm:bulletEnabled val="1"/>
        </dgm:presLayoutVars>
      </dgm:prSet>
      <dgm:spPr/>
    </dgm:pt>
    <dgm:pt modelId="{F7527E05-6469-4845-8693-A5BC89DFE178}" type="pres">
      <dgm:prSet presAssocID="{3172E35F-7500-4059-9DC7-9F45ED43D284}" presName="parentText" presStyleLbl="node1" presStyleIdx="3" presStyleCnt="4">
        <dgm:presLayoutVars>
          <dgm:chMax val="0"/>
          <dgm:bulletEnabled val="1"/>
        </dgm:presLayoutVars>
      </dgm:prSet>
      <dgm:spPr/>
    </dgm:pt>
    <dgm:pt modelId="{A5D3A787-B68A-49A9-9406-6FB49166DB1C}" type="pres">
      <dgm:prSet presAssocID="{3172E35F-7500-4059-9DC7-9F45ED43D284}" presName="childText" presStyleLbl="revTx" presStyleIdx="3" presStyleCnt="4">
        <dgm:presLayoutVars>
          <dgm:bulletEnabled val="1"/>
        </dgm:presLayoutVars>
      </dgm:prSet>
      <dgm:spPr/>
    </dgm:pt>
  </dgm:ptLst>
  <dgm:cxnLst>
    <dgm:cxn modelId="{5C33F005-222E-478F-9C57-471EB8B21E76}" srcId="{D601C1F7-1EB0-4235-8558-124CFD63D003}" destId="{E2235E1F-373A-4490-AB81-057556BC33EE}" srcOrd="2" destOrd="0" parTransId="{BAACD1B4-88A7-4E81-A7FD-7220D55CB66F}" sibTransId="{192A0AF6-7CC3-4CF1-93A4-B54EA770D95B}"/>
    <dgm:cxn modelId="{25DADF09-F931-4F80-9936-9DFB3C02C2F3}" srcId="{CC7E49CF-949C-458C-91B8-3BB8E2A133E6}" destId="{D601C1F7-1EB0-4235-8558-124CFD63D003}" srcOrd="1" destOrd="0" parTransId="{D772246A-19B7-4B35-BE81-3044518CAEB5}" sibTransId="{40EA493D-18F2-4BE4-B48A-61E7DB5B9EB4}"/>
    <dgm:cxn modelId="{A89D2022-6A23-437C-BF62-8948692A91BC}" srcId="{142ACE15-6A46-4C06-AD04-6A1E5E74C63D}" destId="{C8FF1938-DEF1-430D-BF1F-C12A3A928035}" srcOrd="0" destOrd="0" parTransId="{F5ECD5EB-AC6A-4140-99B0-01CE3EA087A4}" sibTransId="{3F4BEDED-3A7C-4229-B521-BE3801BC4FDA}"/>
    <dgm:cxn modelId="{6F17DF3C-0B90-480A-B7BF-E4E40B886EB5}" type="presOf" srcId="{B98ED08D-D702-44DA-A4A7-3D267298A6D3}" destId="{6B5ADE7D-D0F0-471C-BC7F-45EC4F750155}" srcOrd="0" destOrd="1" presId="urn:microsoft.com/office/officeart/2005/8/layout/vList2"/>
    <dgm:cxn modelId="{87DAE25B-E00B-4379-B1BE-25F485EFFD59}" srcId="{CC7E49CF-949C-458C-91B8-3BB8E2A133E6}" destId="{3172E35F-7500-4059-9DC7-9F45ED43D284}" srcOrd="3" destOrd="0" parTransId="{A5029287-AB81-450D-B8F0-E069C7479415}" sibTransId="{B0DAF59B-6F36-472E-A490-5988AE5E8017}"/>
    <dgm:cxn modelId="{2539D55C-85EF-4E8F-B08C-AEFBEFD37EBB}" type="presOf" srcId="{D9A70346-7138-4597-84CA-2E0CBC6C6C5A}" destId="{6B5ADE7D-D0F0-471C-BC7F-45EC4F750155}" srcOrd="0" destOrd="0" presId="urn:microsoft.com/office/officeart/2005/8/layout/vList2"/>
    <dgm:cxn modelId="{A53E5D61-49F4-4900-86B7-628520211DDD}" srcId="{142ACE15-6A46-4C06-AD04-6A1E5E74C63D}" destId="{0ACE64F4-ABC8-4C20-A582-047E309177BF}" srcOrd="1" destOrd="0" parTransId="{2D04C7F9-2DD1-4289-BC27-6FE7FB049503}" sibTransId="{71E6021F-5BE0-4AFD-985C-1F792D77EAA1}"/>
    <dgm:cxn modelId="{581ECB61-80AA-4053-B6EE-5127D6442574}" type="presOf" srcId="{E2235E1F-373A-4490-AB81-057556BC33EE}" destId="{3FF533D9-93C6-46EA-8EDE-CF27742F56A9}" srcOrd="0" destOrd="3" presId="urn:microsoft.com/office/officeart/2005/8/layout/vList2"/>
    <dgm:cxn modelId="{59540743-4B27-4AC1-B119-5990DF9D0AA7}" type="presOf" srcId="{AB66A659-BD30-4603-97B3-548ACEFE314A}" destId="{3FF533D9-93C6-46EA-8EDE-CF27742F56A9}" srcOrd="0" destOrd="0" presId="urn:microsoft.com/office/officeart/2005/8/layout/vList2"/>
    <dgm:cxn modelId="{51B8E846-46A5-452D-A6A0-B0E928A88C2C}" type="presOf" srcId="{5DB6C181-A7C1-4761-B06D-3A064263D5F6}" destId="{3FF533D9-93C6-46EA-8EDE-CF27742F56A9}" srcOrd="0" destOrd="1" presId="urn:microsoft.com/office/officeart/2005/8/layout/vList2"/>
    <dgm:cxn modelId="{15003C69-6704-43F2-A6EF-5D5D82D9F8A6}" srcId="{22A0A0BF-B015-47D8-BF00-5BE69000CBA7}" destId="{D9A70346-7138-4597-84CA-2E0CBC6C6C5A}" srcOrd="0" destOrd="0" parTransId="{5396ED98-AA58-42AF-9144-2B4454E895FD}" sibTransId="{75789A4B-1004-42E7-AD4C-DF0707931CA4}"/>
    <dgm:cxn modelId="{8D519E69-AC90-42F7-8BAC-912AD922F85F}" type="presOf" srcId="{4120E48F-0311-4357-993D-2E3538799ECA}" destId="{A5D3A787-B68A-49A9-9406-6FB49166DB1C}" srcOrd="0" destOrd="1" presId="urn:microsoft.com/office/officeart/2005/8/layout/vList2"/>
    <dgm:cxn modelId="{625A094A-5B9C-41D5-9370-BACFE89234CC}" srcId="{D601C1F7-1EB0-4235-8558-124CFD63D003}" destId="{5DB6C181-A7C1-4761-B06D-3A064263D5F6}" srcOrd="1" destOrd="0" parTransId="{33E7DD66-C930-4D51-8287-16B54EF62A88}" sibTransId="{EB843BDB-4901-4AA5-89F2-46DB4F153F94}"/>
    <dgm:cxn modelId="{378AB071-FC00-4B42-9CF1-E1B1557F14DF}" type="presOf" srcId="{AB98DDD2-02DD-404F-A2B1-843F7EE51E37}" destId="{8BF546E4-FB33-4B13-A729-7C6C9BDC771F}" srcOrd="0" destOrd="2" presId="urn:microsoft.com/office/officeart/2005/8/layout/vList2"/>
    <dgm:cxn modelId="{0EDAE753-71E2-4E85-B8CA-67349D0756ED}" type="presOf" srcId="{E82AC81C-0FCE-4BB8-B013-0ECE10E02533}" destId="{3FF533D9-93C6-46EA-8EDE-CF27742F56A9}" srcOrd="0" destOrd="2" presId="urn:microsoft.com/office/officeart/2005/8/layout/vList2"/>
    <dgm:cxn modelId="{8CECE678-800B-4BCC-96D1-6B1C38B3731C}" srcId="{CC7E49CF-949C-458C-91B8-3BB8E2A133E6}" destId="{142ACE15-6A46-4C06-AD04-6A1E5E74C63D}" srcOrd="0" destOrd="0" parTransId="{36BB4C8E-ABF9-4055-8E20-5418090CCAE6}" sibTransId="{A2D0DD0B-7053-42B7-8C81-95D28D427EDF}"/>
    <dgm:cxn modelId="{D41AE180-FA77-42AF-B85F-A77C51DF1BCF}" srcId="{142ACE15-6A46-4C06-AD04-6A1E5E74C63D}" destId="{AB98DDD2-02DD-404F-A2B1-843F7EE51E37}" srcOrd="2" destOrd="0" parTransId="{7E1DD321-2B06-4887-A384-A08EEEC54AED}" sibTransId="{AFC499AC-6D49-4EE6-8210-46F34CC07917}"/>
    <dgm:cxn modelId="{0078D793-8299-4D64-B7EC-33A4547B0D59}" srcId="{D601C1F7-1EB0-4235-8558-124CFD63D003}" destId="{AB66A659-BD30-4603-97B3-548ACEFE314A}" srcOrd="0" destOrd="0" parTransId="{F170D2F6-7F13-4C43-B9FE-46F0B9794096}" sibTransId="{45FC625B-C29C-4FBF-A62B-7E7B53C8C576}"/>
    <dgm:cxn modelId="{E84AC299-C4D2-4AFB-A430-8C25BF42B64B}" srcId="{3172E35F-7500-4059-9DC7-9F45ED43D284}" destId="{4120E48F-0311-4357-993D-2E3538799ECA}" srcOrd="1" destOrd="0" parTransId="{573582BF-7D2D-4A41-8BE0-C192BA5A2AD4}" sibTransId="{8C2D2ACA-A16F-4A59-B088-CB471D34C4CC}"/>
    <dgm:cxn modelId="{45CEDB9A-E891-4A69-BEFA-11052BEC10B3}" type="presOf" srcId="{142ACE15-6A46-4C06-AD04-6A1E5E74C63D}" destId="{075FE296-AA3A-41A0-996D-4D7EB44464FD}" srcOrd="0" destOrd="0" presId="urn:microsoft.com/office/officeart/2005/8/layout/vList2"/>
    <dgm:cxn modelId="{4F4A54A1-F282-42F4-95D8-C6EB60835EA0}" type="presOf" srcId="{0ACE64F4-ABC8-4C20-A582-047E309177BF}" destId="{8BF546E4-FB33-4B13-A729-7C6C9BDC771F}" srcOrd="0" destOrd="1" presId="urn:microsoft.com/office/officeart/2005/8/layout/vList2"/>
    <dgm:cxn modelId="{0BF806B8-7990-487A-9FFC-0F5AF69BDD11}" type="presOf" srcId="{3172E35F-7500-4059-9DC7-9F45ED43D284}" destId="{F7527E05-6469-4845-8693-A5BC89DFE178}" srcOrd="0" destOrd="0" presId="urn:microsoft.com/office/officeart/2005/8/layout/vList2"/>
    <dgm:cxn modelId="{2CA9C2C2-3685-46C0-AE48-B3C6AD9926C2}" type="presOf" srcId="{D601C1F7-1EB0-4235-8558-124CFD63D003}" destId="{8A57A974-FE7E-4DFC-B01B-22AB3C066EFC}" srcOrd="0" destOrd="0" presId="urn:microsoft.com/office/officeart/2005/8/layout/vList2"/>
    <dgm:cxn modelId="{59E922CD-2562-4D73-B133-324348D13F28}" type="presOf" srcId="{781A712B-8C19-4773-9842-A2EBF966D9F1}" destId="{A5D3A787-B68A-49A9-9406-6FB49166DB1C}" srcOrd="0" destOrd="0" presId="urn:microsoft.com/office/officeart/2005/8/layout/vList2"/>
    <dgm:cxn modelId="{1EF87AED-05C7-4335-AFF8-19D8BC37C3B0}" type="presOf" srcId="{22A0A0BF-B015-47D8-BF00-5BE69000CBA7}" destId="{272F1227-7DD9-435C-839A-0EC01F7CED8F}" srcOrd="0" destOrd="0" presId="urn:microsoft.com/office/officeart/2005/8/layout/vList2"/>
    <dgm:cxn modelId="{B5C1B7EF-307A-4AFF-B106-5F4E8ECCAB97}" srcId="{3172E35F-7500-4059-9DC7-9F45ED43D284}" destId="{781A712B-8C19-4773-9842-A2EBF966D9F1}" srcOrd="0" destOrd="0" parTransId="{EA947411-89C4-473C-9CFF-C6DBB58772CC}" sibTransId="{7AAC5D97-E2A0-4451-9EAB-F46A5F8A8CDF}"/>
    <dgm:cxn modelId="{0282D1F1-656C-40FA-8592-CD93ACFD387A}" srcId="{22A0A0BF-B015-47D8-BF00-5BE69000CBA7}" destId="{B98ED08D-D702-44DA-A4A7-3D267298A6D3}" srcOrd="1" destOrd="0" parTransId="{58585B6D-6BE8-4AAE-9CD3-1B9A7712E2CF}" sibTransId="{1053B858-B217-4A56-A0AA-B60EC29BB0F9}"/>
    <dgm:cxn modelId="{03FAB1F4-0196-439A-B563-523EBE1BB507}" type="presOf" srcId="{CC7E49CF-949C-458C-91B8-3BB8E2A133E6}" destId="{80181C8F-6322-49DB-A763-A8989EAEC8D5}" srcOrd="0" destOrd="0" presId="urn:microsoft.com/office/officeart/2005/8/layout/vList2"/>
    <dgm:cxn modelId="{0D7E5EFA-872A-4369-A622-ABC3BEB04966}" type="presOf" srcId="{C8FF1938-DEF1-430D-BF1F-C12A3A928035}" destId="{8BF546E4-FB33-4B13-A729-7C6C9BDC771F}" srcOrd="0" destOrd="0" presId="urn:microsoft.com/office/officeart/2005/8/layout/vList2"/>
    <dgm:cxn modelId="{6F5D57FE-B964-4350-9B13-69898D2A0926}" srcId="{5DB6C181-A7C1-4761-B06D-3A064263D5F6}" destId="{E82AC81C-0FCE-4BB8-B013-0ECE10E02533}" srcOrd="0" destOrd="0" parTransId="{3555173C-AD7E-4024-A1A8-B1EFEA2B8584}" sibTransId="{951A31C2-840E-42D6-B8C0-7FBCEE448E94}"/>
    <dgm:cxn modelId="{63E7E3FF-C7DF-4CB2-B75D-0E7699E9E8AA}" srcId="{CC7E49CF-949C-458C-91B8-3BB8E2A133E6}" destId="{22A0A0BF-B015-47D8-BF00-5BE69000CBA7}" srcOrd="2" destOrd="0" parTransId="{F09C47C1-9848-45EB-BDD8-ED9DEC856196}" sibTransId="{B0E42F09-9A78-4FF2-93F2-D1D89CDCC8AB}"/>
    <dgm:cxn modelId="{26B6663E-89DB-49A3-BF78-CECD3386DBAF}" type="presParOf" srcId="{80181C8F-6322-49DB-A763-A8989EAEC8D5}" destId="{075FE296-AA3A-41A0-996D-4D7EB44464FD}" srcOrd="0" destOrd="0" presId="urn:microsoft.com/office/officeart/2005/8/layout/vList2"/>
    <dgm:cxn modelId="{A1E46256-27A4-4F83-A8B3-DE125A5FB1A1}" type="presParOf" srcId="{80181C8F-6322-49DB-A763-A8989EAEC8D5}" destId="{8BF546E4-FB33-4B13-A729-7C6C9BDC771F}" srcOrd="1" destOrd="0" presId="urn:microsoft.com/office/officeart/2005/8/layout/vList2"/>
    <dgm:cxn modelId="{F30DB7BD-8741-40A5-945F-D2100CD68383}" type="presParOf" srcId="{80181C8F-6322-49DB-A763-A8989EAEC8D5}" destId="{8A57A974-FE7E-4DFC-B01B-22AB3C066EFC}" srcOrd="2" destOrd="0" presId="urn:microsoft.com/office/officeart/2005/8/layout/vList2"/>
    <dgm:cxn modelId="{9AA69A2B-C715-44DF-B5A1-B1F64C5E4B1D}" type="presParOf" srcId="{80181C8F-6322-49DB-A763-A8989EAEC8D5}" destId="{3FF533D9-93C6-46EA-8EDE-CF27742F56A9}" srcOrd="3" destOrd="0" presId="urn:microsoft.com/office/officeart/2005/8/layout/vList2"/>
    <dgm:cxn modelId="{C1D8FFAE-5518-4716-AA44-22C3A91C007D}" type="presParOf" srcId="{80181C8F-6322-49DB-A763-A8989EAEC8D5}" destId="{272F1227-7DD9-435C-839A-0EC01F7CED8F}" srcOrd="4" destOrd="0" presId="urn:microsoft.com/office/officeart/2005/8/layout/vList2"/>
    <dgm:cxn modelId="{8E128429-ABD1-46C0-8330-CD1BC4D9C877}" type="presParOf" srcId="{80181C8F-6322-49DB-A763-A8989EAEC8D5}" destId="{6B5ADE7D-D0F0-471C-BC7F-45EC4F750155}" srcOrd="5" destOrd="0" presId="urn:microsoft.com/office/officeart/2005/8/layout/vList2"/>
    <dgm:cxn modelId="{77390A0C-EA4B-4EBF-B97D-AEBCE4185604}" type="presParOf" srcId="{80181C8F-6322-49DB-A763-A8989EAEC8D5}" destId="{F7527E05-6469-4845-8693-A5BC89DFE178}" srcOrd="6" destOrd="0" presId="urn:microsoft.com/office/officeart/2005/8/layout/vList2"/>
    <dgm:cxn modelId="{2A8FFD6A-4529-48D8-810F-C9197437F46B}" type="presParOf" srcId="{80181C8F-6322-49DB-A763-A8989EAEC8D5}" destId="{A5D3A787-B68A-49A9-9406-6FB49166DB1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96DABE-27BF-43AA-98E0-EA853556215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5DD15B0-93E4-4C1F-9EED-0D25404716E3}">
      <dgm:prSet/>
      <dgm:spPr/>
      <dgm:t>
        <a:bodyPr/>
        <a:lstStyle/>
        <a:p>
          <a:pPr>
            <a:defRPr b="1"/>
          </a:pPr>
          <a:r>
            <a:rPr lang="nl-NL"/>
            <a:t>Huidige praktijk van facturatie aan de kassa</a:t>
          </a:r>
          <a:endParaRPr lang="en-US"/>
        </a:p>
      </dgm:t>
    </dgm:pt>
    <dgm:pt modelId="{EDF37344-6AF5-4D23-B47B-6C0B053F6594}" type="parTrans" cxnId="{5BE28757-E42A-4C08-A734-C2ACCDAFD0B2}">
      <dgm:prSet/>
      <dgm:spPr/>
      <dgm:t>
        <a:bodyPr/>
        <a:lstStyle/>
        <a:p>
          <a:endParaRPr lang="en-US"/>
        </a:p>
      </dgm:t>
    </dgm:pt>
    <dgm:pt modelId="{FA74C675-D3AC-42BF-BAC9-C46AC94BA83B}" type="sibTrans" cxnId="{5BE28757-E42A-4C08-A734-C2ACCDAFD0B2}">
      <dgm:prSet/>
      <dgm:spPr/>
      <dgm:t>
        <a:bodyPr/>
        <a:lstStyle/>
        <a:p>
          <a:endParaRPr lang="en-US"/>
        </a:p>
      </dgm:t>
    </dgm:pt>
    <dgm:pt modelId="{114D106F-E832-40B1-B9ED-62F1A6209F25}">
      <dgm:prSet/>
      <dgm:spPr/>
      <dgm:t>
        <a:bodyPr/>
        <a:lstStyle/>
        <a:p>
          <a:r>
            <a:rPr lang="nl-NL"/>
            <a:t>Facturen voor contante betalingen worden momenteel aan de kassa uitgegeven</a:t>
          </a:r>
          <a:endParaRPr lang="en-US"/>
        </a:p>
      </dgm:t>
    </dgm:pt>
    <dgm:pt modelId="{119BE69F-2E32-435D-BAC5-4C3F5AC32026}" type="parTrans" cxnId="{61F4AD20-D231-4EF2-9698-96C1F0D1BD2F}">
      <dgm:prSet/>
      <dgm:spPr/>
      <dgm:t>
        <a:bodyPr/>
        <a:lstStyle/>
        <a:p>
          <a:endParaRPr lang="en-US"/>
        </a:p>
      </dgm:t>
    </dgm:pt>
    <dgm:pt modelId="{93A91E65-A603-496D-A322-DF4AE9082530}" type="sibTrans" cxnId="{61F4AD20-D231-4EF2-9698-96C1F0D1BD2F}">
      <dgm:prSet/>
      <dgm:spPr/>
      <dgm:t>
        <a:bodyPr/>
        <a:lstStyle/>
        <a:p>
          <a:endParaRPr lang="en-US"/>
        </a:p>
      </dgm:t>
    </dgm:pt>
    <dgm:pt modelId="{92792C00-E404-4A6D-9FE1-B0CE366503FC}">
      <dgm:prSet/>
      <dgm:spPr/>
      <dgm:t>
        <a:bodyPr/>
        <a:lstStyle/>
        <a:p>
          <a:pPr>
            <a:defRPr b="1"/>
          </a:pPr>
          <a:r>
            <a:rPr lang="nl-NL"/>
            <a:t>Wijziging vanaf 1 januari 2026</a:t>
          </a:r>
          <a:endParaRPr lang="en-US"/>
        </a:p>
      </dgm:t>
    </dgm:pt>
    <dgm:pt modelId="{1B5F959E-47B9-42DF-B1FC-1778022EC5AA}" type="parTrans" cxnId="{56CBA681-6C7C-48C2-8CE7-53CBBA72A30A}">
      <dgm:prSet/>
      <dgm:spPr/>
      <dgm:t>
        <a:bodyPr/>
        <a:lstStyle/>
        <a:p>
          <a:endParaRPr lang="en-US"/>
        </a:p>
      </dgm:t>
    </dgm:pt>
    <dgm:pt modelId="{F6921992-F21A-4C39-8B2E-EC25355D200B}" type="sibTrans" cxnId="{56CBA681-6C7C-48C2-8CE7-53CBBA72A30A}">
      <dgm:prSet/>
      <dgm:spPr/>
      <dgm:t>
        <a:bodyPr/>
        <a:lstStyle/>
        <a:p>
          <a:endParaRPr lang="en-US"/>
        </a:p>
      </dgm:t>
    </dgm:pt>
    <dgm:pt modelId="{BA85003D-C217-41EB-B673-DF30C5FFF455}">
      <dgm:prSet/>
      <dgm:spPr/>
      <dgm:t>
        <a:bodyPr/>
        <a:lstStyle/>
        <a:p>
          <a:r>
            <a:rPr lang="nl-NL"/>
            <a:t>Facturen aan de kassa zijn geen wettelijk document meer</a:t>
          </a:r>
          <a:endParaRPr lang="en-US"/>
        </a:p>
      </dgm:t>
    </dgm:pt>
    <dgm:pt modelId="{C74048BD-01E4-4BAB-98AB-2C255D884410}" type="parTrans" cxnId="{0B1034A3-28B3-49E9-BB03-384469E97665}">
      <dgm:prSet/>
      <dgm:spPr/>
      <dgm:t>
        <a:bodyPr/>
        <a:lstStyle/>
        <a:p>
          <a:endParaRPr lang="en-US"/>
        </a:p>
      </dgm:t>
    </dgm:pt>
    <dgm:pt modelId="{51C6BEAC-7BE1-4F98-87E8-C3287C5519E3}" type="sibTrans" cxnId="{0B1034A3-28B3-49E9-BB03-384469E97665}">
      <dgm:prSet/>
      <dgm:spPr/>
      <dgm:t>
        <a:bodyPr/>
        <a:lstStyle/>
        <a:p>
          <a:endParaRPr lang="en-US"/>
        </a:p>
      </dgm:t>
    </dgm:pt>
    <dgm:pt modelId="{A0157D7A-D43F-47EB-8C0E-6D3424E31C2C}">
      <dgm:prSet/>
      <dgm:spPr/>
      <dgm:t>
        <a:bodyPr/>
        <a:lstStyle/>
        <a:p>
          <a:r>
            <a:rPr lang="nl-NL"/>
            <a:t>Kan niet meer gebruikt worden om BTW te recupereren</a:t>
          </a:r>
          <a:endParaRPr lang="en-US"/>
        </a:p>
      </dgm:t>
    </dgm:pt>
    <dgm:pt modelId="{3A72169A-8C69-4609-846A-5BAF8E813F69}" type="parTrans" cxnId="{D5CD1819-7A62-4B01-A4D1-0BF8060D3BF3}">
      <dgm:prSet/>
      <dgm:spPr/>
      <dgm:t>
        <a:bodyPr/>
        <a:lstStyle/>
        <a:p>
          <a:endParaRPr lang="en-US"/>
        </a:p>
      </dgm:t>
    </dgm:pt>
    <dgm:pt modelId="{F503910E-F24A-49CB-B596-99BF464FE016}" type="sibTrans" cxnId="{D5CD1819-7A62-4B01-A4D1-0BF8060D3BF3}">
      <dgm:prSet/>
      <dgm:spPr/>
      <dgm:t>
        <a:bodyPr/>
        <a:lstStyle/>
        <a:p>
          <a:endParaRPr lang="en-US"/>
        </a:p>
      </dgm:t>
    </dgm:pt>
    <dgm:pt modelId="{EEAA27A0-3ACA-411A-BA78-FA0D36032DC1}">
      <dgm:prSet/>
      <dgm:spPr/>
      <dgm:t>
        <a:bodyPr/>
        <a:lstStyle/>
        <a:p>
          <a:pPr>
            <a:defRPr b="1"/>
          </a:pPr>
          <a:r>
            <a:rPr lang="nl-NL"/>
            <a:t>Mogelijke oplossingen</a:t>
          </a:r>
          <a:endParaRPr lang="en-US"/>
        </a:p>
      </dgm:t>
    </dgm:pt>
    <dgm:pt modelId="{77627289-E4D1-4EF0-AA62-60424FFC575F}" type="parTrans" cxnId="{0C861D87-D90D-441A-A851-0DD59D0D23EA}">
      <dgm:prSet/>
      <dgm:spPr/>
      <dgm:t>
        <a:bodyPr/>
        <a:lstStyle/>
        <a:p>
          <a:endParaRPr lang="en-US"/>
        </a:p>
      </dgm:t>
    </dgm:pt>
    <dgm:pt modelId="{74D8023A-0883-4701-BAEA-BEE4F0227A72}" type="sibTrans" cxnId="{0C861D87-D90D-441A-A851-0DD59D0D23EA}">
      <dgm:prSet/>
      <dgm:spPr/>
      <dgm:t>
        <a:bodyPr/>
        <a:lstStyle/>
        <a:p>
          <a:endParaRPr lang="en-US"/>
        </a:p>
      </dgm:t>
    </dgm:pt>
    <dgm:pt modelId="{6A5375DD-3FDA-4E9D-9C59-D5C4DC0F6575}">
      <dgm:prSet/>
      <dgm:spPr/>
      <dgm:t>
        <a:bodyPr/>
        <a:lstStyle/>
        <a:p>
          <a:r>
            <a:rPr lang="nl-NL"/>
            <a:t>Systeem maakt onmiddellijk een compatibel elektronisch bestand aan</a:t>
          </a:r>
          <a:endParaRPr lang="en-US"/>
        </a:p>
      </dgm:t>
    </dgm:pt>
    <dgm:pt modelId="{1CF16B89-49BF-4F28-91EA-2BD6D257FB91}" type="parTrans" cxnId="{E739B84A-F3E7-485C-AC4B-EF8C559DE929}">
      <dgm:prSet/>
      <dgm:spPr/>
      <dgm:t>
        <a:bodyPr/>
        <a:lstStyle/>
        <a:p>
          <a:endParaRPr lang="en-US"/>
        </a:p>
      </dgm:t>
    </dgm:pt>
    <dgm:pt modelId="{AC6A704A-5745-49CC-8B6B-386744BD6D1E}" type="sibTrans" cxnId="{E739B84A-F3E7-485C-AC4B-EF8C559DE929}">
      <dgm:prSet/>
      <dgm:spPr/>
      <dgm:t>
        <a:bodyPr/>
        <a:lstStyle/>
        <a:p>
          <a:endParaRPr lang="en-US"/>
        </a:p>
      </dgm:t>
    </dgm:pt>
    <dgm:pt modelId="{E2369F4A-B841-4511-8778-98F88842F2CE}">
      <dgm:prSet/>
      <dgm:spPr/>
      <dgm:t>
        <a:bodyPr/>
        <a:lstStyle/>
        <a:p>
          <a:r>
            <a:rPr lang="nl-NL"/>
            <a:t>Leesbare kopij van elektronisch bestand wordt aan de kassa gedrukt</a:t>
          </a:r>
          <a:endParaRPr lang="en-US"/>
        </a:p>
      </dgm:t>
    </dgm:pt>
    <dgm:pt modelId="{C144D40C-80B2-4AE6-A236-264FE8666C74}" type="parTrans" cxnId="{0E4B04B7-DC0C-480E-97F0-AE424E704B56}">
      <dgm:prSet/>
      <dgm:spPr/>
      <dgm:t>
        <a:bodyPr/>
        <a:lstStyle/>
        <a:p>
          <a:endParaRPr lang="en-US"/>
        </a:p>
      </dgm:t>
    </dgm:pt>
    <dgm:pt modelId="{F700443D-E756-4083-9502-E831C84D036C}" type="sibTrans" cxnId="{0E4B04B7-DC0C-480E-97F0-AE424E704B56}">
      <dgm:prSet/>
      <dgm:spPr/>
      <dgm:t>
        <a:bodyPr/>
        <a:lstStyle/>
        <a:p>
          <a:endParaRPr lang="en-US"/>
        </a:p>
      </dgm:t>
    </dgm:pt>
    <dgm:pt modelId="{FA48CFAC-2B74-4771-82B0-A18A3ED6D7C2}">
      <dgm:prSet/>
      <dgm:spPr/>
      <dgm:t>
        <a:bodyPr/>
        <a:lstStyle/>
        <a:p>
          <a:r>
            <a:rPr lang="nl-NL"/>
            <a:t>Vermelding op huidig document dat het niet voor BTW doeleinden kan worden gebruikt</a:t>
          </a:r>
          <a:endParaRPr lang="en-US"/>
        </a:p>
      </dgm:t>
    </dgm:pt>
    <dgm:pt modelId="{BD2E859A-DB99-4D7D-98DE-ABB230E6FC69}" type="parTrans" cxnId="{8E68E138-FA90-427B-A288-514D72CEF580}">
      <dgm:prSet/>
      <dgm:spPr/>
      <dgm:t>
        <a:bodyPr/>
        <a:lstStyle/>
        <a:p>
          <a:endParaRPr lang="en-US"/>
        </a:p>
      </dgm:t>
    </dgm:pt>
    <dgm:pt modelId="{AE04BB25-1E89-45A6-A41B-B5C0349AF294}" type="sibTrans" cxnId="{8E68E138-FA90-427B-A288-514D72CEF580}">
      <dgm:prSet/>
      <dgm:spPr/>
      <dgm:t>
        <a:bodyPr/>
        <a:lstStyle/>
        <a:p>
          <a:endParaRPr lang="en-US"/>
        </a:p>
      </dgm:t>
    </dgm:pt>
    <dgm:pt modelId="{02CFCCE9-58C5-4E45-97C4-37869E340404}">
      <dgm:prSet/>
      <dgm:spPr/>
      <dgm:t>
        <a:bodyPr/>
        <a:lstStyle/>
        <a:p>
          <a:r>
            <a:rPr lang="nl-NL"/>
            <a:t>Wettelijke factuur beschikbaar via Peppol netwerk</a:t>
          </a:r>
          <a:endParaRPr lang="en-US"/>
        </a:p>
      </dgm:t>
    </dgm:pt>
    <dgm:pt modelId="{047F4D17-B51B-4AC6-87B7-E3432CC86128}" type="parTrans" cxnId="{1F3C3306-6967-47D2-A214-708D1DCAF504}">
      <dgm:prSet/>
      <dgm:spPr/>
      <dgm:t>
        <a:bodyPr/>
        <a:lstStyle/>
        <a:p>
          <a:endParaRPr lang="en-US"/>
        </a:p>
      </dgm:t>
    </dgm:pt>
    <dgm:pt modelId="{9CDE4E62-6763-4975-B77D-8F17126A17BD}" type="sibTrans" cxnId="{1F3C3306-6967-47D2-A214-708D1DCAF504}">
      <dgm:prSet/>
      <dgm:spPr/>
      <dgm:t>
        <a:bodyPr/>
        <a:lstStyle/>
        <a:p>
          <a:endParaRPr lang="en-US"/>
        </a:p>
      </dgm:t>
    </dgm:pt>
    <dgm:pt modelId="{35ED0CD4-4CAD-4B6B-9680-0133288CFCBC}" type="pres">
      <dgm:prSet presAssocID="{D196DABE-27BF-43AA-98E0-EA853556215F}" presName="root" presStyleCnt="0">
        <dgm:presLayoutVars>
          <dgm:dir/>
          <dgm:resizeHandles val="exact"/>
        </dgm:presLayoutVars>
      </dgm:prSet>
      <dgm:spPr/>
    </dgm:pt>
    <dgm:pt modelId="{2B7F9011-9B70-4231-AF88-949029AC1C69}" type="pres">
      <dgm:prSet presAssocID="{35DD15B0-93E4-4C1F-9EED-0D25404716E3}" presName="compNode" presStyleCnt="0"/>
      <dgm:spPr/>
    </dgm:pt>
    <dgm:pt modelId="{360CBE2F-9041-4DD5-84E8-01273F96174F}" type="pres">
      <dgm:prSet presAssocID="{35DD15B0-93E4-4C1F-9EED-0D25404716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772CBAA-F74C-48EC-BAB4-6AEED4209F7D}" type="pres">
      <dgm:prSet presAssocID="{35DD15B0-93E4-4C1F-9EED-0D25404716E3}" presName="iconSpace" presStyleCnt="0"/>
      <dgm:spPr/>
    </dgm:pt>
    <dgm:pt modelId="{3530D75A-53BB-415A-8F2A-CC302D9A3F0B}" type="pres">
      <dgm:prSet presAssocID="{35DD15B0-93E4-4C1F-9EED-0D25404716E3}" presName="parTx" presStyleLbl="revTx" presStyleIdx="0" presStyleCnt="6">
        <dgm:presLayoutVars>
          <dgm:chMax val="0"/>
          <dgm:chPref val="0"/>
        </dgm:presLayoutVars>
      </dgm:prSet>
      <dgm:spPr/>
    </dgm:pt>
    <dgm:pt modelId="{7AB805BE-D422-4F68-A512-7A541837BB8D}" type="pres">
      <dgm:prSet presAssocID="{35DD15B0-93E4-4C1F-9EED-0D25404716E3}" presName="txSpace" presStyleCnt="0"/>
      <dgm:spPr/>
    </dgm:pt>
    <dgm:pt modelId="{BE935681-B03A-4A8F-BA88-EB2137DED337}" type="pres">
      <dgm:prSet presAssocID="{35DD15B0-93E4-4C1F-9EED-0D25404716E3}" presName="desTx" presStyleLbl="revTx" presStyleIdx="1" presStyleCnt="6">
        <dgm:presLayoutVars/>
      </dgm:prSet>
      <dgm:spPr/>
    </dgm:pt>
    <dgm:pt modelId="{14FE7BF9-18DC-48AD-A1C0-3C7D7BC064C8}" type="pres">
      <dgm:prSet presAssocID="{FA74C675-D3AC-42BF-BAC9-C46AC94BA83B}" presName="sibTrans" presStyleCnt="0"/>
      <dgm:spPr/>
    </dgm:pt>
    <dgm:pt modelId="{889A7EA6-C252-402E-AED8-4B3C4D80E60B}" type="pres">
      <dgm:prSet presAssocID="{92792C00-E404-4A6D-9FE1-B0CE366503FC}" presName="compNode" presStyleCnt="0"/>
      <dgm:spPr/>
    </dgm:pt>
    <dgm:pt modelId="{67C7BA27-1014-4400-9F3F-D344684DF836}" type="pres">
      <dgm:prSet presAssocID="{92792C00-E404-4A6D-9FE1-B0CE366503F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nkje"/>
        </a:ext>
      </dgm:extLst>
    </dgm:pt>
    <dgm:pt modelId="{55BDE85D-23DA-43C5-9EE7-4D2523470E50}" type="pres">
      <dgm:prSet presAssocID="{92792C00-E404-4A6D-9FE1-B0CE366503FC}" presName="iconSpace" presStyleCnt="0"/>
      <dgm:spPr/>
    </dgm:pt>
    <dgm:pt modelId="{885AFE67-094D-43F2-946A-B5F2BB3CDA41}" type="pres">
      <dgm:prSet presAssocID="{92792C00-E404-4A6D-9FE1-B0CE366503FC}" presName="parTx" presStyleLbl="revTx" presStyleIdx="2" presStyleCnt="6">
        <dgm:presLayoutVars>
          <dgm:chMax val="0"/>
          <dgm:chPref val="0"/>
        </dgm:presLayoutVars>
      </dgm:prSet>
      <dgm:spPr/>
    </dgm:pt>
    <dgm:pt modelId="{9F4A5F15-CFE9-44C2-8E46-00B7EFC28AF1}" type="pres">
      <dgm:prSet presAssocID="{92792C00-E404-4A6D-9FE1-B0CE366503FC}" presName="txSpace" presStyleCnt="0"/>
      <dgm:spPr/>
    </dgm:pt>
    <dgm:pt modelId="{DDDDDC31-7A82-4DB5-9438-4740D0D0DC58}" type="pres">
      <dgm:prSet presAssocID="{92792C00-E404-4A6D-9FE1-B0CE366503FC}" presName="desTx" presStyleLbl="revTx" presStyleIdx="3" presStyleCnt="6">
        <dgm:presLayoutVars/>
      </dgm:prSet>
      <dgm:spPr/>
    </dgm:pt>
    <dgm:pt modelId="{8A60F6F3-D659-4D0C-AFE1-0EC0BA551B1E}" type="pres">
      <dgm:prSet presAssocID="{F6921992-F21A-4C39-8B2E-EC25355D200B}" presName="sibTrans" presStyleCnt="0"/>
      <dgm:spPr/>
    </dgm:pt>
    <dgm:pt modelId="{4C9FFF50-EE44-45C5-A323-86F4115B0A0E}" type="pres">
      <dgm:prSet presAssocID="{EEAA27A0-3ACA-411A-BA78-FA0D36032DC1}" presName="compNode" presStyleCnt="0"/>
      <dgm:spPr/>
    </dgm:pt>
    <dgm:pt modelId="{E36DA82F-B369-49BD-8C26-DB8D75B09A65}" type="pres">
      <dgm:prSet presAssocID="{EEAA27A0-3ACA-411A-BA78-FA0D36032D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62B5D44D-D7E3-437A-A0E1-9C5856343CB4}" type="pres">
      <dgm:prSet presAssocID="{EEAA27A0-3ACA-411A-BA78-FA0D36032DC1}" presName="iconSpace" presStyleCnt="0"/>
      <dgm:spPr/>
    </dgm:pt>
    <dgm:pt modelId="{107D600B-920B-4609-8571-5DE81A9E6425}" type="pres">
      <dgm:prSet presAssocID="{EEAA27A0-3ACA-411A-BA78-FA0D36032DC1}" presName="parTx" presStyleLbl="revTx" presStyleIdx="4" presStyleCnt="6">
        <dgm:presLayoutVars>
          <dgm:chMax val="0"/>
          <dgm:chPref val="0"/>
        </dgm:presLayoutVars>
      </dgm:prSet>
      <dgm:spPr/>
    </dgm:pt>
    <dgm:pt modelId="{845C17DD-F3BD-47A3-99EF-36418617F0DF}" type="pres">
      <dgm:prSet presAssocID="{EEAA27A0-3ACA-411A-BA78-FA0D36032DC1}" presName="txSpace" presStyleCnt="0"/>
      <dgm:spPr/>
    </dgm:pt>
    <dgm:pt modelId="{F286E563-8450-4325-AB46-E435196E787E}" type="pres">
      <dgm:prSet presAssocID="{EEAA27A0-3ACA-411A-BA78-FA0D36032DC1}" presName="desTx" presStyleLbl="revTx" presStyleIdx="5" presStyleCnt="6">
        <dgm:presLayoutVars/>
      </dgm:prSet>
      <dgm:spPr/>
    </dgm:pt>
  </dgm:ptLst>
  <dgm:cxnLst>
    <dgm:cxn modelId="{C726E301-FECA-447F-8023-F36CD736A7C1}" type="presOf" srcId="{FA48CFAC-2B74-4771-82B0-A18A3ED6D7C2}" destId="{F286E563-8450-4325-AB46-E435196E787E}" srcOrd="0" destOrd="2" presId="urn:microsoft.com/office/officeart/2018/2/layout/IconLabelDescriptionList"/>
    <dgm:cxn modelId="{A8651406-E90D-4290-B7B8-74241F5D3540}" type="presOf" srcId="{D196DABE-27BF-43AA-98E0-EA853556215F}" destId="{35ED0CD4-4CAD-4B6B-9680-0133288CFCBC}" srcOrd="0" destOrd="0" presId="urn:microsoft.com/office/officeart/2018/2/layout/IconLabelDescriptionList"/>
    <dgm:cxn modelId="{1F3C3306-6967-47D2-A214-708D1DCAF504}" srcId="{EEAA27A0-3ACA-411A-BA78-FA0D36032DC1}" destId="{02CFCCE9-58C5-4E45-97C4-37869E340404}" srcOrd="3" destOrd="0" parTransId="{047F4D17-B51B-4AC6-87B7-E3432CC86128}" sibTransId="{9CDE4E62-6763-4975-B77D-8F17126A17BD}"/>
    <dgm:cxn modelId="{9DC5D317-8612-4E53-B886-89711233632C}" type="presOf" srcId="{6A5375DD-3FDA-4E9D-9C59-D5C4DC0F6575}" destId="{F286E563-8450-4325-AB46-E435196E787E}" srcOrd="0" destOrd="0" presId="urn:microsoft.com/office/officeart/2018/2/layout/IconLabelDescriptionList"/>
    <dgm:cxn modelId="{D5CD1819-7A62-4B01-A4D1-0BF8060D3BF3}" srcId="{92792C00-E404-4A6D-9FE1-B0CE366503FC}" destId="{A0157D7A-D43F-47EB-8C0E-6D3424E31C2C}" srcOrd="1" destOrd="0" parTransId="{3A72169A-8C69-4609-846A-5BAF8E813F69}" sibTransId="{F503910E-F24A-49CB-B596-99BF464FE016}"/>
    <dgm:cxn modelId="{E5B47F1B-A210-4274-82FF-20DD7CE5E714}" type="presOf" srcId="{35DD15B0-93E4-4C1F-9EED-0D25404716E3}" destId="{3530D75A-53BB-415A-8F2A-CC302D9A3F0B}" srcOrd="0" destOrd="0" presId="urn:microsoft.com/office/officeart/2018/2/layout/IconLabelDescriptionList"/>
    <dgm:cxn modelId="{61F4AD20-D231-4EF2-9698-96C1F0D1BD2F}" srcId="{35DD15B0-93E4-4C1F-9EED-0D25404716E3}" destId="{114D106F-E832-40B1-B9ED-62F1A6209F25}" srcOrd="0" destOrd="0" parTransId="{119BE69F-2E32-435D-BAC5-4C3F5AC32026}" sibTransId="{93A91E65-A603-496D-A322-DF4AE9082530}"/>
    <dgm:cxn modelId="{8E68E138-FA90-427B-A288-514D72CEF580}" srcId="{EEAA27A0-3ACA-411A-BA78-FA0D36032DC1}" destId="{FA48CFAC-2B74-4771-82B0-A18A3ED6D7C2}" srcOrd="2" destOrd="0" parTransId="{BD2E859A-DB99-4D7D-98DE-ABB230E6FC69}" sibTransId="{AE04BB25-1E89-45A6-A41B-B5C0349AF294}"/>
    <dgm:cxn modelId="{B8E57C3A-79F2-44BE-BF3C-136C7D7234E2}" type="presOf" srcId="{A0157D7A-D43F-47EB-8C0E-6D3424E31C2C}" destId="{DDDDDC31-7A82-4DB5-9438-4740D0D0DC58}" srcOrd="0" destOrd="1" presId="urn:microsoft.com/office/officeart/2018/2/layout/IconLabelDescriptionList"/>
    <dgm:cxn modelId="{6661E43B-E556-4DDA-820C-D3AC38840ADE}" type="presOf" srcId="{BA85003D-C217-41EB-B673-DF30C5FFF455}" destId="{DDDDDC31-7A82-4DB5-9438-4740D0D0DC58}" srcOrd="0" destOrd="0" presId="urn:microsoft.com/office/officeart/2018/2/layout/IconLabelDescriptionList"/>
    <dgm:cxn modelId="{E739B84A-F3E7-485C-AC4B-EF8C559DE929}" srcId="{EEAA27A0-3ACA-411A-BA78-FA0D36032DC1}" destId="{6A5375DD-3FDA-4E9D-9C59-D5C4DC0F6575}" srcOrd="0" destOrd="0" parTransId="{1CF16B89-49BF-4F28-91EA-2BD6D257FB91}" sibTransId="{AC6A704A-5745-49CC-8B6B-386744BD6D1E}"/>
    <dgm:cxn modelId="{5C511F55-4E80-4002-8B8C-A8CB7DAE97F6}" type="presOf" srcId="{E2369F4A-B841-4511-8778-98F88842F2CE}" destId="{F286E563-8450-4325-AB46-E435196E787E}" srcOrd="0" destOrd="1" presId="urn:microsoft.com/office/officeart/2018/2/layout/IconLabelDescriptionList"/>
    <dgm:cxn modelId="{5BE28757-E42A-4C08-A734-C2ACCDAFD0B2}" srcId="{D196DABE-27BF-43AA-98E0-EA853556215F}" destId="{35DD15B0-93E4-4C1F-9EED-0D25404716E3}" srcOrd="0" destOrd="0" parTransId="{EDF37344-6AF5-4D23-B47B-6C0B053F6594}" sibTransId="{FA74C675-D3AC-42BF-BAC9-C46AC94BA83B}"/>
    <dgm:cxn modelId="{56CBA681-6C7C-48C2-8CE7-53CBBA72A30A}" srcId="{D196DABE-27BF-43AA-98E0-EA853556215F}" destId="{92792C00-E404-4A6D-9FE1-B0CE366503FC}" srcOrd="1" destOrd="0" parTransId="{1B5F959E-47B9-42DF-B1FC-1778022EC5AA}" sibTransId="{F6921992-F21A-4C39-8B2E-EC25355D200B}"/>
    <dgm:cxn modelId="{0C861D87-D90D-441A-A851-0DD59D0D23EA}" srcId="{D196DABE-27BF-43AA-98E0-EA853556215F}" destId="{EEAA27A0-3ACA-411A-BA78-FA0D36032DC1}" srcOrd="2" destOrd="0" parTransId="{77627289-E4D1-4EF0-AA62-60424FFC575F}" sibTransId="{74D8023A-0883-4701-BAEA-BEE4F0227A72}"/>
    <dgm:cxn modelId="{0B1034A3-28B3-49E9-BB03-384469E97665}" srcId="{92792C00-E404-4A6D-9FE1-B0CE366503FC}" destId="{BA85003D-C217-41EB-B673-DF30C5FFF455}" srcOrd="0" destOrd="0" parTransId="{C74048BD-01E4-4BAB-98AB-2C255D884410}" sibTransId="{51C6BEAC-7BE1-4F98-87E8-C3287C5519E3}"/>
    <dgm:cxn modelId="{9C928CA8-9F7A-42D0-89E0-77A814E65FE1}" type="presOf" srcId="{02CFCCE9-58C5-4E45-97C4-37869E340404}" destId="{F286E563-8450-4325-AB46-E435196E787E}" srcOrd="0" destOrd="3" presId="urn:microsoft.com/office/officeart/2018/2/layout/IconLabelDescriptionList"/>
    <dgm:cxn modelId="{0E4B04B7-DC0C-480E-97F0-AE424E704B56}" srcId="{EEAA27A0-3ACA-411A-BA78-FA0D36032DC1}" destId="{E2369F4A-B841-4511-8778-98F88842F2CE}" srcOrd="1" destOrd="0" parTransId="{C144D40C-80B2-4AE6-A236-264FE8666C74}" sibTransId="{F700443D-E756-4083-9502-E831C84D036C}"/>
    <dgm:cxn modelId="{4DC713E6-5484-4D10-B92A-4AC008E0941F}" type="presOf" srcId="{EEAA27A0-3ACA-411A-BA78-FA0D36032DC1}" destId="{107D600B-920B-4609-8571-5DE81A9E6425}" srcOrd="0" destOrd="0" presId="urn:microsoft.com/office/officeart/2018/2/layout/IconLabelDescriptionList"/>
    <dgm:cxn modelId="{498298E6-A040-46D3-A0B2-D74639A4C8D7}" type="presOf" srcId="{92792C00-E404-4A6D-9FE1-B0CE366503FC}" destId="{885AFE67-094D-43F2-946A-B5F2BB3CDA41}" srcOrd="0" destOrd="0" presId="urn:microsoft.com/office/officeart/2018/2/layout/IconLabelDescriptionList"/>
    <dgm:cxn modelId="{EE8DC8F8-EE17-41DC-A820-F648A2B674FE}" type="presOf" srcId="{114D106F-E832-40B1-B9ED-62F1A6209F25}" destId="{BE935681-B03A-4A8F-BA88-EB2137DED337}" srcOrd="0" destOrd="0" presId="urn:microsoft.com/office/officeart/2018/2/layout/IconLabelDescriptionList"/>
    <dgm:cxn modelId="{EB9030F6-5F6F-45F4-BF8D-5542D3808E75}" type="presParOf" srcId="{35ED0CD4-4CAD-4B6B-9680-0133288CFCBC}" destId="{2B7F9011-9B70-4231-AF88-949029AC1C69}" srcOrd="0" destOrd="0" presId="urn:microsoft.com/office/officeart/2018/2/layout/IconLabelDescriptionList"/>
    <dgm:cxn modelId="{06953960-6675-42E6-9566-D4746C8B7395}" type="presParOf" srcId="{2B7F9011-9B70-4231-AF88-949029AC1C69}" destId="{360CBE2F-9041-4DD5-84E8-01273F96174F}" srcOrd="0" destOrd="0" presId="urn:microsoft.com/office/officeart/2018/2/layout/IconLabelDescriptionList"/>
    <dgm:cxn modelId="{A59DE3A5-6545-4888-9F7A-B4093E442D51}" type="presParOf" srcId="{2B7F9011-9B70-4231-AF88-949029AC1C69}" destId="{6772CBAA-F74C-48EC-BAB4-6AEED4209F7D}" srcOrd="1" destOrd="0" presId="urn:microsoft.com/office/officeart/2018/2/layout/IconLabelDescriptionList"/>
    <dgm:cxn modelId="{4D4931B7-FAAA-479E-B1B6-8995D3F2949B}" type="presParOf" srcId="{2B7F9011-9B70-4231-AF88-949029AC1C69}" destId="{3530D75A-53BB-415A-8F2A-CC302D9A3F0B}" srcOrd="2" destOrd="0" presId="urn:microsoft.com/office/officeart/2018/2/layout/IconLabelDescriptionList"/>
    <dgm:cxn modelId="{A374B0F1-B0DA-4B38-A5B1-472E8A55870C}" type="presParOf" srcId="{2B7F9011-9B70-4231-AF88-949029AC1C69}" destId="{7AB805BE-D422-4F68-A512-7A541837BB8D}" srcOrd="3" destOrd="0" presId="urn:microsoft.com/office/officeart/2018/2/layout/IconLabelDescriptionList"/>
    <dgm:cxn modelId="{2A9AA0A6-B3FA-4BD6-921B-A26825C15A88}" type="presParOf" srcId="{2B7F9011-9B70-4231-AF88-949029AC1C69}" destId="{BE935681-B03A-4A8F-BA88-EB2137DED337}" srcOrd="4" destOrd="0" presId="urn:microsoft.com/office/officeart/2018/2/layout/IconLabelDescriptionList"/>
    <dgm:cxn modelId="{ECF1560A-E9C0-4BED-A8BF-77EC2D118032}" type="presParOf" srcId="{35ED0CD4-4CAD-4B6B-9680-0133288CFCBC}" destId="{14FE7BF9-18DC-48AD-A1C0-3C7D7BC064C8}" srcOrd="1" destOrd="0" presId="urn:microsoft.com/office/officeart/2018/2/layout/IconLabelDescriptionList"/>
    <dgm:cxn modelId="{BBFC8A59-6738-4C84-8CC1-AFB1205C60C8}" type="presParOf" srcId="{35ED0CD4-4CAD-4B6B-9680-0133288CFCBC}" destId="{889A7EA6-C252-402E-AED8-4B3C4D80E60B}" srcOrd="2" destOrd="0" presId="urn:microsoft.com/office/officeart/2018/2/layout/IconLabelDescriptionList"/>
    <dgm:cxn modelId="{74CCA486-1672-485C-B244-DDBB4949F71B}" type="presParOf" srcId="{889A7EA6-C252-402E-AED8-4B3C4D80E60B}" destId="{67C7BA27-1014-4400-9F3F-D344684DF836}" srcOrd="0" destOrd="0" presId="urn:microsoft.com/office/officeart/2018/2/layout/IconLabelDescriptionList"/>
    <dgm:cxn modelId="{F7EB91FC-75D0-4AD8-BF65-50AC6206A292}" type="presParOf" srcId="{889A7EA6-C252-402E-AED8-4B3C4D80E60B}" destId="{55BDE85D-23DA-43C5-9EE7-4D2523470E50}" srcOrd="1" destOrd="0" presId="urn:microsoft.com/office/officeart/2018/2/layout/IconLabelDescriptionList"/>
    <dgm:cxn modelId="{37013BA8-2A84-4C4A-99A8-FA2AD61FD6BE}" type="presParOf" srcId="{889A7EA6-C252-402E-AED8-4B3C4D80E60B}" destId="{885AFE67-094D-43F2-946A-B5F2BB3CDA41}" srcOrd="2" destOrd="0" presId="urn:microsoft.com/office/officeart/2018/2/layout/IconLabelDescriptionList"/>
    <dgm:cxn modelId="{70496D57-A37E-467B-82D9-78232F23E062}" type="presParOf" srcId="{889A7EA6-C252-402E-AED8-4B3C4D80E60B}" destId="{9F4A5F15-CFE9-44C2-8E46-00B7EFC28AF1}" srcOrd="3" destOrd="0" presId="urn:microsoft.com/office/officeart/2018/2/layout/IconLabelDescriptionList"/>
    <dgm:cxn modelId="{9D035205-F1D6-4585-B8D4-05015307696E}" type="presParOf" srcId="{889A7EA6-C252-402E-AED8-4B3C4D80E60B}" destId="{DDDDDC31-7A82-4DB5-9438-4740D0D0DC58}" srcOrd="4" destOrd="0" presId="urn:microsoft.com/office/officeart/2018/2/layout/IconLabelDescriptionList"/>
    <dgm:cxn modelId="{2CBF2311-DCA6-4DE1-AA8C-58E844BAD1E1}" type="presParOf" srcId="{35ED0CD4-4CAD-4B6B-9680-0133288CFCBC}" destId="{8A60F6F3-D659-4D0C-AFE1-0EC0BA551B1E}" srcOrd="3" destOrd="0" presId="urn:microsoft.com/office/officeart/2018/2/layout/IconLabelDescriptionList"/>
    <dgm:cxn modelId="{FD6C63A6-08AC-47A8-A9B8-EEEB405D640B}" type="presParOf" srcId="{35ED0CD4-4CAD-4B6B-9680-0133288CFCBC}" destId="{4C9FFF50-EE44-45C5-A323-86F4115B0A0E}" srcOrd="4" destOrd="0" presId="urn:microsoft.com/office/officeart/2018/2/layout/IconLabelDescriptionList"/>
    <dgm:cxn modelId="{C9F7B9A2-32EA-452D-A0C2-716EFA70C822}" type="presParOf" srcId="{4C9FFF50-EE44-45C5-A323-86F4115B0A0E}" destId="{E36DA82F-B369-49BD-8C26-DB8D75B09A65}" srcOrd="0" destOrd="0" presId="urn:microsoft.com/office/officeart/2018/2/layout/IconLabelDescriptionList"/>
    <dgm:cxn modelId="{C15422DF-C524-4349-98E7-3FFEF9DD99C9}" type="presParOf" srcId="{4C9FFF50-EE44-45C5-A323-86F4115B0A0E}" destId="{62B5D44D-D7E3-437A-A0E1-9C5856343CB4}" srcOrd="1" destOrd="0" presId="urn:microsoft.com/office/officeart/2018/2/layout/IconLabelDescriptionList"/>
    <dgm:cxn modelId="{9A3739A3-C935-46E1-8032-4FA6637DE36E}" type="presParOf" srcId="{4C9FFF50-EE44-45C5-A323-86F4115B0A0E}" destId="{107D600B-920B-4609-8571-5DE81A9E6425}" srcOrd="2" destOrd="0" presId="urn:microsoft.com/office/officeart/2018/2/layout/IconLabelDescriptionList"/>
    <dgm:cxn modelId="{28E3F74B-893B-4356-BAAF-58AF435FDEE5}" type="presParOf" srcId="{4C9FFF50-EE44-45C5-A323-86F4115B0A0E}" destId="{845C17DD-F3BD-47A3-99EF-36418617F0DF}" srcOrd="3" destOrd="0" presId="urn:microsoft.com/office/officeart/2018/2/layout/IconLabelDescriptionList"/>
    <dgm:cxn modelId="{125171EE-B47E-42CF-A91A-9DB975DE228A}" type="presParOf" srcId="{4C9FFF50-EE44-45C5-A323-86F4115B0A0E}" destId="{F286E563-8450-4325-AB46-E435196E787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2119A8-94A4-41C1-8A55-38C8B254921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6475A0B-F3B9-467C-A803-19C2254DB50B}">
      <dgm:prSet/>
      <dgm:spPr/>
      <dgm:t>
        <a:bodyPr/>
        <a:lstStyle/>
        <a:p>
          <a:pPr>
            <a:defRPr b="1"/>
          </a:pPr>
          <a:r>
            <a:rPr lang="nl-NL" dirty="0"/>
            <a:t>Geschiktheid  van huidige of nieuwe software controleren</a:t>
          </a:r>
          <a:endParaRPr lang="en-US" dirty="0"/>
        </a:p>
      </dgm:t>
    </dgm:pt>
    <dgm:pt modelId="{2ED07C37-3AA6-4BF8-BB5E-199AABD7684A}" type="parTrans" cxnId="{482D54C8-4C48-4E07-9854-D7A16F46B21A}">
      <dgm:prSet/>
      <dgm:spPr/>
      <dgm:t>
        <a:bodyPr/>
        <a:lstStyle/>
        <a:p>
          <a:endParaRPr lang="en-US"/>
        </a:p>
      </dgm:t>
    </dgm:pt>
    <dgm:pt modelId="{899AD0B1-763D-4355-B1CD-C29293FFAA3F}" type="sibTrans" cxnId="{482D54C8-4C48-4E07-9854-D7A16F46B21A}">
      <dgm:prSet/>
      <dgm:spPr/>
      <dgm:t>
        <a:bodyPr/>
        <a:lstStyle/>
        <a:p>
          <a:endParaRPr lang="en-US"/>
        </a:p>
      </dgm:t>
    </dgm:pt>
    <dgm:pt modelId="{F1CD86CD-F988-4FD2-9EC6-A40CF023BF19}">
      <dgm:prSet/>
      <dgm:spPr/>
      <dgm:t>
        <a:bodyPr/>
        <a:lstStyle/>
        <a:p>
          <a:r>
            <a:rPr lang="nl-NL" dirty="0"/>
            <a:t>Nagaan of de gebruikte software compatibel is met </a:t>
          </a:r>
          <a:r>
            <a:rPr lang="nl-NL" dirty="0" err="1"/>
            <a:t>Peppol</a:t>
          </a:r>
          <a:endParaRPr lang="en-US" dirty="0"/>
        </a:p>
      </dgm:t>
    </dgm:pt>
    <dgm:pt modelId="{B015E2E2-76FC-4F1B-961F-16D62CAED4DB}" type="parTrans" cxnId="{6E590E5D-366D-4245-9310-D18639BD62B3}">
      <dgm:prSet/>
      <dgm:spPr/>
      <dgm:t>
        <a:bodyPr/>
        <a:lstStyle/>
        <a:p>
          <a:endParaRPr lang="en-US"/>
        </a:p>
      </dgm:t>
    </dgm:pt>
    <dgm:pt modelId="{77389E21-F2D1-452D-93F3-08CB36550049}" type="sibTrans" cxnId="{6E590E5D-366D-4245-9310-D18639BD62B3}">
      <dgm:prSet/>
      <dgm:spPr/>
      <dgm:t>
        <a:bodyPr/>
        <a:lstStyle/>
        <a:p>
          <a:endParaRPr lang="en-US"/>
        </a:p>
      </dgm:t>
    </dgm:pt>
    <dgm:pt modelId="{5374E6B4-AADB-463E-8E61-257328B9010A}">
      <dgm:prSet/>
      <dgm:spPr/>
      <dgm:t>
        <a:bodyPr/>
        <a:lstStyle/>
        <a:p>
          <a:pPr>
            <a:defRPr b="1"/>
          </a:pPr>
          <a:r>
            <a:rPr lang="nl-NL" dirty="0"/>
            <a:t>Registreren op </a:t>
          </a:r>
          <a:r>
            <a:rPr lang="nl-NL" dirty="0" err="1"/>
            <a:t>Peppol</a:t>
          </a:r>
          <a:endParaRPr lang="en-US" dirty="0"/>
        </a:p>
      </dgm:t>
    </dgm:pt>
    <dgm:pt modelId="{5A6CC219-38FD-48BF-A6B6-2A8F5727DE43}" type="parTrans" cxnId="{A0F5D8F3-271D-48E3-A13F-82F40ED41077}">
      <dgm:prSet/>
      <dgm:spPr/>
      <dgm:t>
        <a:bodyPr/>
        <a:lstStyle/>
        <a:p>
          <a:endParaRPr lang="en-US"/>
        </a:p>
      </dgm:t>
    </dgm:pt>
    <dgm:pt modelId="{166AFDDB-B898-4F1A-9929-D5BF84A3D652}" type="sibTrans" cxnId="{A0F5D8F3-271D-48E3-A13F-82F40ED41077}">
      <dgm:prSet/>
      <dgm:spPr/>
      <dgm:t>
        <a:bodyPr/>
        <a:lstStyle/>
        <a:p>
          <a:endParaRPr lang="en-US"/>
        </a:p>
      </dgm:t>
    </dgm:pt>
    <dgm:pt modelId="{A878BF96-9C90-4558-9889-60407389DAE0}">
      <dgm:prSet/>
      <dgm:spPr/>
      <dgm:t>
        <a:bodyPr/>
        <a:lstStyle/>
        <a:p>
          <a:r>
            <a:rPr lang="nl-NL" dirty="0"/>
            <a:t>Kan via diverse boekhoudpakketten</a:t>
          </a:r>
          <a:endParaRPr lang="en-US" dirty="0"/>
        </a:p>
      </dgm:t>
    </dgm:pt>
    <dgm:pt modelId="{C309F376-6B44-4FDD-8E8A-B5B66FF82203}" type="parTrans" cxnId="{E5F6B939-4E51-405E-8954-92C0844A0292}">
      <dgm:prSet/>
      <dgm:spPr/>
      <dgm:t>
        <a:bodyPr/>
        <a:lstStyle/>
        <a:p>
          <a:endParaRPr lang="en-US"/>
        </a:p>
      </dgm:t>
    </dgm:pt>
    <dgm:pt modelId="{B57A0033-83B4-474F-971E-390378EA2368}" type="sibTrans" cxnId="{E5F6B939-4E51-405E-8954-92C0844A0292}">
      <dgm:prSet/>
      <dgm:spPr/>
      <dgm:t>
        <a:bodyPr/>
        <a:lstStyle/>
        <a:p>
          <a:endParaRPr lang="en-US"/>
        </a:p>
      </dgm:t>
    </dgm:pt>
    <dgm:pt modelId="{66B77791-DE2A-48EA-9B36-66D3DB1F90C6}">
      <dgm:prSet/>
      <dgm:spPr/>
      <dgm:t>
        <a:bodyPr/>
        <a:lstStyle/>
        <a:p>
          <a:pPr>
            <a:defRPr b="1"/>
          </a:pPr>
          <a:r>
            <a:rPr lang="nl-NL" dirty="0"/>
            <a:t>Aftoetsen met klanten en leveranciers</a:t>
          </a:r>
          <a:endParaRPr lang="en-US" dirty="0"/>
        </a:p>
      </dgm:t>
    </dgm:pt>
    <dgm:pt modelId="{D6FA5DC9-B446-474D-9121-5022F0147A08}" type="parTrans" cxnId="{7705DF4E-B60E-47D9-9B69-87F5294C87BF}">
      <dgm:prSet/>
      <dgm:spPr/>
      <dgm:t>
        <a:bodyPr/>
        <a:lstStyle/>
        <a:p>
          <a:endParaRPr lang="en-US"/>
        </a:p>
      </dgm:t>
    </dgm:pt>
    <dgm:pt modelId="{B38E2ACB-C75D-430C-B803-A586551F205E}" type="sibTrans" cxnId="{7705DF4E-B60E-47D9-9B69-87F5294C87BF}">
      <dgm:prSet/>
      <dgm:spPr/>
      <dgm:t>
        <a:bodyPr/>
        <a:lstStyle/>
        <a:p>
          <a:endParaRPr lang="en-US"/>
        </a:p>
      </dgm:t>
    </dgm:pt>
    <dgm:pt modelId="{ACB9DBCB-02A4-4495-ACD8-37873D08A2D6}">
      <dgm:prSet/>
      <dgm:spPr/>
      <dgm:t>
        <a:bodyPr/>
        <a:lstStyle/>
        <a:p>
          <a:r>
            <a:rPr lang="nl-NL" dirty="0"/>
            <a:t>Zijn zij klaar voor e-facturatie</a:t>
          </a:r>
          <a:endParaRPr lang="en-US" dirty="0"/>
        </a:p>
      </dgm:t>
    </dgm:pt>
    <dgm:pt modelId="{A59E3B8E-8ECE-4DEB-BB58-E905EBE23A6D}" type="parTrans" cxnId="{36E63F89-4876-4C93-BF9F-B19E07C1DDA7}">
      <dgm:prSet/>
      <dgm:spPr/>
      <dgm:t>
        <a:bodyPr/>
        <a:lstStyle/>
        <a:p>
          <a:endParaRPr lang="en-US"/>
        </a:p>
      </dgm:t>
    </dgm:pt>
    <dgm:pt modelId="{DB67380E-09AF-4FE2-9573-202D6F18BBAB}" type="sibTrans" cxnId="{36E63F89-4876-4C93-BF9F-B19E07C1DDA7}">
      <dgm:prSet/>
      <dgm:spPr/>
      <dgm:t>
        <a:bodyPr/>
        <a:lstStyle/>
        <a:p>
          <a:endParaRPr lang="en-US"/>
        </a:p>
      </dgm:t>
    </dgm:pt>
    <dgm:pt modelId="{B2491875-2ABD-4CAF-B625-D45955797DBB}">
      <dgm:prSet/>
      <dgm:spPr/>
      <dgm:t>
        <a:bodyPr/>
        <a:lstStyle/>
        <a:p>
          <a:pPr>
            <a:defRPr b="1"/>
          </a:pPr>
          <a:r>
            <a:rPr lang="nl-NL" dirty="0"/>
            <a:t>Interne controles en afspraken opzetten</a:t>
          </a:r>
          <a:endParaRPr lang="en-US" dirty="0"/>
        </a:p>
      </dgm:t>
    </dgm:pt>
    <dgm:pt modelId="{3CAE488C-B9D3-4330-B62D-DC80D9AA3FAF}" type="parTrans" cxnId="{7EE47A26-5659-45DB-BC6F-4C50C5DC495C}">
      <dgm:prSet/>
      <dgm:spPr/>
      <dgm:t>
        <a:bodyPr/>
        <a:lstStyle/>
        <a:p>
          <a:endParaRPr lang="en-US"/>
        </a:p>
      </dgm:t>
    </dgm:pt>
    <dgm:pt modelId="{5164290C-5B17-4ACE-8C33-3687A72F43B2}" type="sibTrans" cxnId="{7EE47A26-5659-45DB-BC6F-4C50C5DC495C}">
      <dgm:prSet/>
      <dgm:spPr/>
      <dgm:t>
        <a:bodyPr/>
        <a:lstStyle/>
        <a:p>
          <a:endParaRPr lang="en-US"/>
        </a:p>
      </dgm:t>
    </dgm:pt>
    <dgm:pt modelId="{E40E3147-055E-42E8-B1EC-B8263EA11D1C}">
      <dgm:prSet/>
      <dgm:spPr/>
      <dgm:t>
        <a:bodyPr/>
        <a:lstStyle/>
        <a:p>
          <a:r>
            <a:rPr lang="nl-NL" dirty="0"/>
            <a:t>Uitgaande e-factuur moet de klant bereiken om vertraging in betaling te voorkomen</a:t>
          </a:r>
          <a:endParaRPr lang="en-US" dirty="0"/>
        </a:p>
      </dgm:t>
    </dgm:pt>
    <dgm:pt modelId="{3A5C0B63-5200-4D62-92B2-93843B25E291}" type="parTrans" cxnId="{85630CCC-4519-419E-8AE5-60DA69F34C1F}">
      <dgm:prSet/>
      <dgm:spPr/>
      <dgm:t>
        <a:bodyPr/>
        <a:lstStyle/>
        <a:p>
          <a:endParaRPr lang="en-US"/>
        </a:p>
      </dgm:t>
    </dgm:pt>
    <dgm:pt modelId="{A0EEB7B3-6FCE-46DB-A88E-EC5337E4F2BC}" type="sibTrans" cxnId="{85630CCC-4519-419E-8AE5-60DA69F34C1F}">
      <dgm:prSet/>
      <dgm:spPr/>
      <dgm:t>
        <a:bodyPr/>
        <a:lstStyle/>
        <a:p>
          <a:endParaRPr lang="en-US"/>
        </a:p>
      </dgm:t>
    </dgm:pt>
    <dgm:pt modelId="{347D6252-B4E0-4DF0-BD8A-D0A5DA6EEA20}">
      <dgm:prSet/>
      <dgm:spPr/>
      <dgm:t>
        <a:bodyPr/>
        <a:lstStyle/>
        <a:p>
          <a:pPr>
            <a:defRPr b="1"/>
          </a:pPr>
          <a:r>
            <a:rPr lang="en-US" dirty="0" err="1"/>
            <a:t>Analyse</a:t>
          </a:r>
          <a:r>
            <a:rPr lang="en-US" dirty="0"/>
            <a:t> van de </a:t>
          </a:r>
          <a:r>
            <a:rPr lang="en-US" dirty="0" err="1"/>
            <a:t>behoeften</a:t>
          </a:r>
          <a:endParaRPr lang="en-US" dirty="0"/>
        </a:p>
      </dgm:t>
    </dgm:pt>
    <dgm:pt modelId="{7018111C-A45D-4500-854B-2091EFF3B185}" type="parTrans" cxnId="{F4A5199A-CCE0-46AE-ACEE-AE403FC9ABAE}">
      <dgm:prSet/>
      <dgm:spPr/>
      <dgm:t>
        <a:bodyPr/>
        <a:lstStyle/>
        <a:p>
          <a:endParaRPr lang="nl-BE"/>
        </a:p>
      </dgm:t>
    </dgm:pt>
    <dgm:pt modelId="{F7ADC684-A339-4846-A979-4BEDE8DA0C4C}" type="sibTrans" cxnId="{F4A5199A-CCE0-46AE-ACEE-AE403FC9ABAE}">
      <dgm:prSet/>
      <dgm:spPr/>
      <dgm:t>
        <a:bodyPr/>
        <a:lstStyle/>
        <a:p>
          <a:endParaRPr lang="nl-BE"/>
        </a:p>
      </dgm:t>
    </dgm:pt>
    <dgm:pt modelId="{D769F42D-2993-4081-8277-B6486D5E73CA}">
      <dgm:prSet/>
      <dgm:spPr/>
      <dgm:t>
        <a:bodyPr/>
        <a:lstStyle/>
        <a:p>
          <a:pPr>
            <a:defRPr b="1"/>
          </a:pPr>
          <a:r>
            <a:rPr lang="en-US" b="0" dirty="0"/>
            <a:t>Welke </a:t>
          </a:r>
          <a:r>
            <a:rPr lang="en-US" b="0" dirty="0" err="1"/>
            <a:t>informatie</a:t>
          </a:r>
          <a:r>
            <a:rPr lang="en-US" b="0" dirty="0"/>
            <a:t> </a:t>
          </a:r>
          <a:r>
            <a:rPr lang="en-US" b="0" dirty="0" err="1"/>
            <a:t>wil</a:t>
          </a:r>
          <a:r>
            <a:rPr lang="en-US" b="0" dirty="0"/>
            <a:t> </a:t>
          </a:r>
          <a:r>
            <a:rPr lang="en-US" b="0" dirty="0" err="1"/>
            <a:t>ik</a:t>
          </a:r>
          <a:r>
            <a:rPr lang="en-US" b="0" dirty="0"/>
            <a:t> in de e-</a:t>
          </a:r>
          <a:r>
            <a:rPr lang="en-US" b="0" dirty="0" err="1"/>
            <a:t>factuur</a:t>
          </a:r>
          <a:r>
            <a:rPr lang="en-US" b="0" dirty="0"/>
            <a:t> </a:t>
          </a:r>
        </a:p>
      </dgm:t>
    </dgm:pt>
    <dgm:pt modelId="{D4C1D337-77D3-4EFA-96A7-63E1ADB00F6D}" type="parTrans" cxnId="{419271FC-377F-4510-8727-89398AE8DB12}">
      <dgm:prSet/>
      <dgm:spPr/>
      <dgm:t>
        <a:bodyPr/>
        <a:lstStyle/>
        <a:p>
          <a:endParaRPr lang="nl-BE"/>
        </a:p>
      </dgm:t>
    </dgm:pt>
    <dgm:pt modelId="{6408AB46-D611-4611-80F9-FD93F16308B1}" type="sibTrans" cxnId="{419271FC-377F-4510-8727-89398AE8DB12}">
      <dgm:prSet/>
      <dgm:spPr/>
      <dgm:t>
        <a:bodyPr/>
        <a:lstStyle/>
        <a:p>
          <a:endParaRPr lang="nl-BE"/>
        </a:p>
      </dgm:t>
    </dgm:pt>
    <dgm:pt modelId="{329C646F-0028-4891-8F83-7EACF58D547B}">
      <dgm:prSet/>
      <dgm:spPr/>
      <dgm:t>
        <a:bodyPr/>
        <a:lstStyle/>
        <a:p>
          <a:pPr>
            <a:defRPr b="1"/>
          </a:pPr>
          <a:r>
            <a:rPr lang="en-US" b="0" dirty="0"/>
            <a:t>Heb </a:t>
          </a:r>
          <a:r>
            <a:rPr lang="en-US" b="0" dirty="0" err="1"/>
            <a:t>ik</a:t>
          </a:r>
          <a:r>
            <a:rPr lang="en-US" b="0" dirty="0"/>
            <a:t> </a:t>
          </a:r>
          <a:r>
            <a:rPr lang="en-US" b="0" dirty="0" err="1"/>
            <a:t>enkel</a:t>
          </a:r>
          <a:r>
            <a:rPr lang="en-US" b="0" dirty="0"/>
            <a:t> </a:t>
          </a:r>
          <a:r>
            <a:rPr lang="en-US" b="0" dirty="0" err="1"/>
            <a:t>nationale</a:t>
          </a:r>
          <a:r>
            <a:rPr lang="en-US" b="0" dirty="0"/>
            <a:t> of </a:t>
          </a:r>
          <a:r>
            <a:rPr lang="en-US" b="0" dirty="0" err="1"/>
            <a:t>ook</a:t>
          </a:r>
          <a:r>
            <a:rPr lang="en-US" b="0" dirty="0"/>
            <a:t> </a:t>
          </a:r>
          <a:r>
            <a:rPr lang="en-US" b="0" dirty="0" err="1"/>
            <a:t>internationale</a:t>
          </a:r>
          <a:r>
            <a:rPr lang="en-US" b="0" dirty="0"/>
            <a:t> </a:t>
          </a:r>
          <a:r>
            <a:rPr lang="en-US" b="0" dirty="0" err="1"/>
            <a:t>transacties</a:t>
          </a:r>
          <a:endParaRPr lang="en-US" b="0" dirty="0"/>
        </a:p>
      </dgm:t>
    </dgm:pt>
    <dgm:pt modelId="{2722373C-427C-402F-8272-14EE7AEDFA84}" type="parTrans" cxnId="{E211ADF9-0981-4F08-B656-2AD5D7268626}">
      <dgm:prSet/>
      <dgm:spPr/>
      <dgm:t>
        <a:bodyPr/>
        <a:lstStyle/>
        <a:p>
          <a:endParaRPr lang="nl-BE"/>
        </a:p>
      </dgm:t>
    </dgm:pt>
    <dgm:pt modelId="{3B886DE0-CE63-4899-AE64-58423C6E4716}" type="sibTrans" cxnId="{E211ADF9-0981-4F08-B656-2AD5D7268626}">
      <dgm:prSet/>
      <dgm:spPr/>
      <dgm:t>
        <a:bodyPr/>
        <a:lstStyle/>
        <a:p>
          <a:endParaRPr lang="nl-BE"/>
        </a:p>
      </dgm:t>
    </dgm:pt>
    <dgm:pt modelId="{97E71181-747A-4801-9601-6DDC2A953F7C}">
      <dgm:prSet/>
      <dgm:spPr/>
      <dgm:t>
        <a:bodyPr/>
        <a:lstStyle/>
        <a:p>
          <a:r>
            <a:rPr lang="en-US" dirty="0" err="1"/>
            <a:t>Mappen</a:t>
          </a:r>
          <a:r>
            <a:rPr lang="en-US" dirty="0"/>
            <a:t> van de </a:t>
          </a:r>
          <a:r>
            <a:rPr lang="en-US" dirty="0" err="1"/>
            <a:t>factuurinhoud</a:t>
          </a:r>
          <a:r>
            <a:rPr lang="en-US" dirty="0"/>
            <a:t> met de </a:t>
          </a:r>
          <a:r>
            <a:rPr lang="en-US" dirty="0" err="1"/>
            <a:t>applicatie</a:t>
          </a:r>
          <a:endParaRPr lang="en-US" dirty="0"/>
        </a:p>
      </dgm:t>
    </dgm:pt>
    <dgm:pt modelId="{EFAD9644-23D9-4AB4-8606-6DA97DE45F9B}" type="parTrans" cxnId="{BB7F8603-3DB2-44C6-A094-9393213D57D1}">
      <dgm:prSet/>
      <dgm:spPr/>
      <dgm:t>
        <a:bodyPr/>
        <a:lstStyle/>
        <a:p>
          <a:endParaRPr lang="nl-BE"/>
        </a:p>
      </dgm:t>
    </dgm:pt>
    <dgm:pt modelId="{8C0BB9B3-E3B3-4D4B-9B56-D1A262900130}" type="sibTrans" cxnId="{BB7F8603-3DB2-44C6-A094-9393213D57D1}">
      <dgm:prSet/>
      <dgm:spPr/>
      <dgm:t>
        <a:bodyPr/>
        <a:lstStyle/>
        <a:p>
          <a:endParaRPr lang="nl-BE"/>
        </a:p>
      </dgm:t>
    </dgm:pt>
    <dgm:pt modelId="{2CB56B71-1A35-4E1B-A9EA-D3B77058D726}">
      <dgm:prSet/>
      <dgm:spPr/>
      <dgm:t>
        <a:bodyPr/>
        <a:lstStyle/>
        <a:p>
          <a:r>
            <a:rPr lang="en-US" dirty="0" err="1"/>
            <a:t>Zijn</a:t>
          </a:r>
          <a:r>
            <a:rPr lang="en-US" dirty="0"/>
            <a:t> de </a:t>
          </a:r>
          <a:r>
            <a:rPr lang="en-US" dirty="0" err="1"/>
            <a:t>nodige</a:t>
          </a:r>
          <a:r>
            <a:rPr lang="en-US" dirty="0"/>
            <a:t> </a:t>
          </a:r>
          <a:r>
            <a:rPr lang="en-US" dirty="0" err="1"/>
            <a:t>functionaliteiten</a:t>
          </a:r>
          <a:r>
            <a:rPr lang="en-US" dirty="0"/>
            <a:t> </a:t>
          </a:r>
          <a:r>
            <a:rPr lang="en-US" dirty="0" err="1"/>
            <a:t>beschikbaar</a:t>
          </a:r>
          <a:endParaRPr lang="en-US" dirty="0"/>
        </a:p>
      </dgm:t>
    </dgm:pt>
    <dgm:pt modelId="{85E5844C-66B4-4E88-8213-0F6420120E66}" type="parTrans" cxnId="{E4B3A26C-0446-4744-9278-9FB97908ED80}">
      <dgm:prSet/>
      <dgm:spPr/>
      <dgm:t>
        <a:bodyPr/>
        <a:lstStyle/>
        <a:p>
          <a:endParaRPr lang="nl-BE"/>
        </a:p>
      </dgm:t>
    </dgm:pt>
    <dgm:pt modelId="{7F948B21-25EB-4E8A-BF51-2C840C301F3E}" type="sibTrans" cxnId="{E4B3A26C-0446-4744-9278-9FB97908ED80}">
      <dgm:prSet/>
      <dgm:spPr/>
      <dgm:t>
        <a:bodyPr/>
        <a:lstStyle/>
        <a:p>
          <a:endParaRPr lang="nl-BE"/>
        </a:p>
      </dgm:t>
    </dgm:pt>
    <dgm:pt modelId="{CEF43E49-DB70-41E7-9770-2B23306C1A69}">
      <dgm:prSet/>
      <dgm:spPr/>
      <dgm:t>
        <a:bodyPr/>
        <a:lstStyle/>
        <a:p>
          <a:r>
            <a:rPr lang="en-US" dirty="0"/>
            <a:t>Welke </a:t>
          </a:r>
          <a:r>
            <a:rPr lang="en-US" dirty="0" err="1"/>
            <a:t>informatie</a:t>
          </a:r>
          <a:r>
            <a:rPr lang="en-US" dirty="0"/>
            <a:t> </a:t>
          </a:r>
          <a:r>
            <a:rPr lang="en-US" dirty="0" err="1"/>
            <a:t>zal</a:t>
          </a:r>
          <a:r>
            <a:rPr lang="en-US" dirty="0"/>
            <a:t> in de </a:t>
          </a:r>
          <a:r>
            <a:rPr lang="en-US" dirty="0" err="1"/>
            <a:t>factuur</a:t>
          </a:r>
          <a:r>
            <a:rPr lang="en-US" dirty="0"/>
            <a:t> van </a:t>
          </a:r>
          <a:r>
            <a:rPr lang="en-US" dirty="0" err="1"/>
            <a:t>mijn</a:t>
          </a:r>
          <a:r>
            <a:rPr lang="en-US" dirty="0"/>
            <a:t> </a:t>
          </a:r>
          <a:r>
            <a:rPr lang="en-US" dirty="0" err="1"/>
            <a:t>leverancier</a:t>
          </a:r>
          <a:r>
            <a:rPr lang="en-US" dirty="0"/>
            <a:t> </a:t>
          </a:r>
          <a:r>
            <a:rPr lang="en-US" dirty="0" err="1"/>
            <a:t>zitten</a:t>
          </a:r>
          <a:endParaRPr lang="en-US" dirty="0"/>
        </a:p>
      </dgm:t>
    </dgm:pt>
    <dgm:pt modelId="{A0E2C2CD-A5B7-47A0-9F11-42D27BF02646}" type="parTrans" cxnId="{7F774D72-D1E8-4B79-90E5-3DEC99A5F773}">
      <dgm:prSet/>
      <dgm:spPr/>
      <dgm:t>
        <a:bodyPr/>
        <a:lstStyle/>
        <a:p>
          <a:endParaRPr lang="nl-BE"/>
        </a:p>
      </dgm:t>
    </dgm:pt>
    <dgm:pt modelId="{2BB2D565-B560-45CA-9C17-DC3FCA0E7E9D}" type="sibTrans" cxnId="{7F774D72-D1E8-4B79-90E5-3DEC99A5F773}">
      <dgm:prSet/>
      <dgm:spPr/>
      <dgm:t>
        <a:bodyPr/>
        <a:lstStyle/>
        <a:p>
          <a:endParaRPr lang="nl-BE"/>
        </a:p>
      </dgm:t>
    </dgm:pt>
    <dgm:pt modelId="{47574C7C-4CC1-427F-9443-1BBB24898EA0}">
      <dgm:prSet/>
      <dgm:spPr/>
      <dgm:t>
        <a:bodyPr/>
        <a:lstStyle/>
        <a:p>
          <a:r>
            <a:rPr lang="nl-NL" dirty="0"/>
            <a:t>Goedkeuringsproces inkomende e-facturen</a:t>
          </a:r>
          <a:endParaRPr lang="en-US" dirty="0"/>
        </a:p>
      </dgm:t>
    </dgm:pt>
    <dgm:pt modelId="{0806E8EF-4923-49DE-9CCB-4162E20A673C}" type="parTrans" cxnId="{62F1CF70-599C-4A2A-ACDD-3B806DB8E03C}">
      <dgm:prSet/>
      <dgm:spPr/>
      <dgm:t>
        <a:bodyPr/>
        <a:lstStyle/>
        <a:p>
          <a:endParaRPr lang="nl-BE"/>
        </a:p>
      </dgm:t>
    </dgm:pt>
    <dgm:pt modelId="{F223F30F-EE4E-4B25-9BA0-6179FF5D79E3}" type="sibTrans" cxnId="{62F1CF70-599C-4A2A-ACDD-3B806DB8E03C}">
      <dgm:prSet/>
      <dgm:spPr/>
      <dgm:t>
        <a:bodyPr/>
        <a:lstStyle/>
        <a:p>
          <a:endParaRPr lang="nl-BE"/>
        </a:p>
      </dgm:t>
    </dgm:pt>
    <dgm:pt modelId="{15E35FAA-0352-4427-B9EA-D6B8CC41454D}">
      <dgm:prSet/>
      <dgm:spPr/>
      <dgm:t>
        <a:bodyPr/>
        <a:lstStyle/>
        <a:p>
          <a:r>
            <a:rPr lang="en-US" dirty="0"/>
            <a:t>Wie </a:t>
          </a:r>
          <a:r>
            <a:rPr lang="en-US" dirty="0" err="1"/>
            <a:t>doet</a:t>
          </a:r>
          <a:r>
            <a:rPr lang="en-US" dirty="0"/>
            <a:t> de </a:t>
          </a:r>
          <a:r>
            <a:rPr lang="en-US" dirty="0" err="1"/>
            <a:t>opvolging</a:t>
          </a:r>
          <a:r>
            <a:rPr lang="en-US" dirty="0"/>
            <a:t> van de </a:t>
          </a:r>
          <a:r>
            <a:rPr lang="en-US" dirty="0" err="1"/>
            <a:t>uitgaande</a:t>
          </a:r>
          <a:r>
            <a:rPr lang="en-US" dirty="0"/>
            <a:t> </a:t>
          </a:r>
          <a:r>
            <a:rPr lang="en-US" dirty="0" err="1"/>
            <a:t>facturen</a:t>
          </a:r>
          <a:r>
            <a:rPr lang="en-US" dirty="0"/>
            <a:t> in </a:t>
          </a:r>
          <a:r>
            <a:rPr lang="en-US" dirty="0" err="1"/>
            <a:t>Peppol</a:t>
          </a:r>
          <a:endParaRPr lang="en-US" dirty="0"/>
        </a:p>
      </dgm:t>
    </dgm:pt>
    <dgm:pt modelId="{29329406-172A-41AA-A04C-9757B49A6DE2}" type="parTrans" cxnId="{82EF6467-2E4B-4FA5-9733-347FDE9401C1}">
      <dgm:prSet/>
      <dgm:spPr/>
      <dgm:t>
        <a:bodyPr/>
        <a:lstStyle/>
        <a:p>
          <a:endParaRPr lang="nl-BE"/>
        </a:p>
      </dgm:t>
    </dgm:pt>
    <dgm:pt modelId="{CB862937-7537-4D1E-AA1A-6DA16F1A3594}" type="sibTrans" cxnId="{82EF6467-2E4B-4FA5-9733-347FDE9401C1}">
      <dgm:prSet/>
      <dgm:spPr/>
      <dgm:t>
        <a:bodyPr/>
        <a:lstStyle/>
        <a:p>
          <a:endParaRPr lang="nl-BE"/>
        </a:p>
      </dgm:t>
    </dgm:pt>
    <dgm:pt modelId="{35B58150-F777-4838-A7BD-4A7F3DA8CB4F}" type="pres">
      <dgm:prSet presAssocID="{632119A8-94A4-41C1-8A55-38C8B254921E}" presName="linear" presStyleCnt="0">
        <dgm:presLayoutVars>
          <dgm:dir/>
          <dgm:animLvl val="lvl"/>
          <dgm:resizeHandles val="exact"/>
        </dgm:presLayoutVars>
      </dgm:prSet>
      <dgm:spPr/>
    </dgm:pt>
    <dgm:pt modelId="{F12DAA3A-9398-4609-BB12-1B16743E98A9}" type="pres">
      <dgm:prSet presAssocID="{347D6252-B4E0-4DF0-BD8A-D0A5DA6EEA20}" presName="parentLin" presStyleCnt="0"/>
      <dgm:spPr/>
    </dgm:pt>
    <dgm:pt modelId="{03D9B9B2-BEC5-4F1D-8B79-AD498A064047}" type="pres">
      <dgm:prSet presAssocID="{347D6252-B4E0-4DF0-BD8A-D0A5DA6EEA20}" presName="parentLeftMargin" presStyleLbl="node1" presStyleIdx="0" presStyleCnt="5"/>
      <dgm:spPr/>
    </dgm:pt>
    <dgm:pt modelId="{AC502BA3-07C6-418F-9B95-14DE37D8E4CE}" type="pres">
      <dgm:prSet presAssocID="{347D6252-B4E0-4DF0-BD8A-D0A5DA6EEA20}" presName="parentText" presStyleLbl="node1" presStyleIdx="0" presStyleCnt="5">
        <dgm:presLayoutVars>
          <dgm:chMax val="0"/>
          <dgm:bulletEnabled val="1"/>
        </dgm:presLayoutVars>
      </dgm:prSet>
      <dgm:spPr/>
    </dgm:pt>
    <dgm:pt modelId="{5950928F-F76E-4B6A-B9ED-0A40DDE8371D}" type="pres">
      <dgm:prSet presAssocID="{347D6252-B4E0-4DF0-BD8A-D0A5DA6EEA20}" presName="negativeSpace" presStyleCnt="0"/>
      <dgm:spPr/>
    </dgm:pt>
    <dgm:pt modelId="{6C974D16-E014-4325-96FC-F71961712224}" type="pres">
      <dgm:prSet presAssocID="{347D6252-B4E0-4DF0-BD8A-D0A5DA6EEA20}" presName="childText" presStyleLbl="conFgAcc1" presStyleIdx="0" presStyleCnt="5">
        <dgm:presLayoutVars>
          <dgm:bulletEnabled val="1"/>
        </dgm:presLayoutVars>
      </dgm:prSet>
      <dgm:spPr/>
    </dgm:pt>
    <dgm:pt modelId="{88C7EB97-D645-4DFF-8066-EBE0B7C388D2}" type="pres">
      <dgm:prSet presAssocID="{F7ADC684-A339-4846-A979-4BEDE8DA0C4C}" presName="spaceBetweenRectangles" presStyleCnt="0"/>
      <dgm:spPr/>
    </dgm:pt>
    <dgm:pt modelId="{C94AD103-DCF7-4F84-AD7B-B4476CEB71FF}" type="pres">
      <dgm:prSet presAssocID="{56475A0B-F3B9-467C-A803-19C2254DB50B}" presName="parentLin" presStyleCnt="0"/>
      <dgm:spPr/>
    </dgm:pt>
    <dgm:pt modelId="{B8A3FC5E-BCA9-4804-A6D7-450E72FABFBB}" type="pres">
      <dgm:prSet presAssocID="{56475A0B-F3B9-467C-A803-19C2254DB50B}" presName="parentLeftMargin" presStyleLbl="node1" presStyleIdx="0" presStyleCnt="5"/>
      <dgm:spPr/>
    </dgm:pt>
    <dgm:pt modelId="{DC63C1F8-07A4-4F58-9AB0-601D57F2AFD0}" type="pres">
      <dgm:prSet presAssocID="{56475A0B-F3B9-467C-A803-19C2254DB50B}" presName="parentText" presStyleLbl="node1" presStyleIdx="1" presStyleCnt="5">
        <dgm:presLayoutVars>
          <dgm:chMax val="0"/>
          <dgm:bulletEnabled val="1"/>
        </dgm:presLayoutVars>
      </dgm:prSet>
      <dgm:spPr/>
    </dgm:pt>
    <dgm:pt modelId="{AC35C86B-C8E0-451F-BF07-68E20016C49E}" type="pres">
      <dgm:prSet presAssocID="{56475A0B-F3B9-467C-A803-19C2254DB50B}" presName="negativeSpace" presStyleCnt="0"/>
      <dgm:spPr/>
    </dgm:pt>
    <dgm:pt modelId="{F7A06614-8D21-43A0-AB5B-F15B3E682835}" type="pres">
      <dgm:prSet presAssocID="{56475A0B-F3B9-467C-A803-19C2254DB50B}" presName="childText" presStyleLbl="conFgAcc1" presStyleIdx="1" presStyleCnt="5">
        <dgm:presLayoutVars>
          <dgm:bulletEnabled val="1"/>
        </dgm:presLayoutVars>
      </dgm:prSet>
      <dgm:spPr/>
    </dgm:pt>
    <dgm:pt modelId="{5C8131EE-EB8A-4E43-AC72-6DCDCC4A63D1}" type="pres">
      <dgm:prSet presAssocID="{899AD0B1-763D-4355-B1CD-C29293FFAA3F}" presName="spaceBetweenRectangles" presStyleCnt="0"/>
      <dgm:spPr/>
    </dgm:pt>
    <dgm:pt modelId="{34600A89-6709-4B07-B790-CEEEBAF22113}" type="pres">
      <dgm:prSet presAssocID="{5374E6B4-AADB-463E-8E61-257328B9010A}" presName="parentLin" presStyleCnt="0"/>
      <dgm:spPr/>
    </dgm:pt>
    <dgm:pt modelId="{AEBB567D-B7BD-450D-9ABF-8C9C6E27259A}" type="pres">
      <dgm:prSet presAssocID="{5374E6B4-AADB-463E-8E61-257328B9010A}" presName="parentLeftMargin" presStyleLbl="node1" presStyleIdx="1" presStyleCnt="5"/>
      <dgm:spPr/>
    </dgm:pt>
    <dgm:pt modelId="{C5307903-13D0-48CB-BE37-F92765676EA8}" type="pres">
      <dgm:prSet presAssocID="{5374E6B4-AADB-463E-8E61-257328B9010A}" presName="parentText" presStyleLbl="node1" presStyleIdx="2" presStyleCnt="5">
        <dgm:presLayoutVars>
          <dgm:chMax val="0"/>
          <dgm:bulletEnabled val="1"/>
        </dgm:presLayoutVars>
      </dgm:prSet>
      <dgm:spPr/>
    </dgm:pt>
    <dgm:pt modelId="{3E7DFAC7-2F28-4922-B958-A60A79361BE7}" type="pres">
      <dgm:prSet presAssocID="{5374E6B4-AADB-463E-8E61-257328B9010A}" presName="negativeSpace" presStyleCnt="0"/>
      <dgm:spPr/>
    </dgm:pt>
    <dgm:pt modelId="{8C29DE46-4D67-48C5-B05E-827FADAC9DDB}" type="pres">
      <dgm:prSet presAssocID="{5374E6B4-AADB-463E-8E61-257328B9010A}" presName="childText" presStyleLbl="conFgAcc1" presStyleIdx="2" presStyleCnt="5">
        <dgm:presLayoutVars>
          <dgm:bulletEnabled val="1"/>
        </dgm:presLayoutVars>
      </dgm:prSet>
      <dgm:spPr/>
    </dgm:pt>
    <dgm:pt modelId="{93E493E6-236A-4A9A-9303-3E4EB8EFCB2E}" type="pres">
      <dgm:prSet presAssocID="{166AFDDB-B898-4F1A-9929-D5BF84A3D652}" presName="spaceBetweenRectangles" presStyleCnt="0"/>
      <dgm:spPr/>
    </dgm:pt>
    <dgm:pt modelId="{8ED4BA3B-C95A-4FA1-BB3B-B5669F71790E}" type="pres">
      <dgm:prSet presAssocID="{66B77791-DE2A-48EA-9B36-66D3DB1F90C6}" presName="parentLin" presStyleCnt="0"/>
      <dgm:spPr/>
    </dgm:pt>
    <dgm:pt modelId="{83E31973-4D07-4D4F-85D8-99A155926683}" type="pres">
      <dgm:prSet presAssocID="{66B77791-DE2A-48EA-9B36-66D3DB1F90C6}" presName="parentLeftMargin" presStyleLbl="node1" presStyleIdx="2" presStyleCnt="5"/>
      <dgm:spPr/>
    </dgm:pt>
    <dgm:pt modelId="{1E178DC0-B0B0-47A6-A970-1F4D677A7559}" type="pres">
      <dgm:prSet presAssocID="{66B77791-DE2A-48EA-9B36-66D3DB1F90C6}" presName="parentText" presStyleLbl="node1" presStyleIdx="3" presStyleCnt="5">
        <dgm:presLayoutVars>
          <dgm:chMax val="0"/>
          <dgm:bulletEnabled val="1"/>
        </dgm:presLayoutVars>
      </dgm:prSet>
      <dgm:spPr/>
    </dgm:pt>
    <dgm:pt modelId="{3A8DFD5C-1B50-46E8-9CDD-E776903F8209}" type="pres">
      <dgm:prSet presAssocID="{66B77791-DE2A-48EA-9B36-66D3DB1F90C6}" presName="negativeSpace" presStyleCnt="0"/>
      <dgm:spPr/>
    </dgm:pt>
    <dgm:pt modelId="{0325ED0C-35D2-46FE-941E-204B98C19384}" type="pres">
      <dgm:prSet presAssocID="{66B77791-DE2A-48EA-9B36-66D3DB1F90C6}" presName="childText" presStyleLbl="conFgAcc1" presStyleIdx="3" presStyleCnt="5">
        <dgm:presLayoutVars>
          <dgm:bulletEnabled val="1"/>
        </dgm:presLayoutVars>
      </dgm:prSet>
      <dgm:spPr/>
    </dgm:pt>
    <dgm:pt modelId="{1728C798-7C91-4158-8342-AAEC76FCD2DC}" type="pres">
      <dgm:prSet presAssocID="{B38E2ACB-C75D-430C-B803-A586551F205E}" presName="spaceBetweenRectangles" presStyleCnt="0"/>
      <dgm:spPr/>
    </dgm:pt>
    <dgm:pt modelId="{8992DEDC-DE6A-4901-9860-9D6D4DEAAC83}" type="pres">
      <dgm:prSet presAssocID="{B2491875-2ABD-4CAF-B625-D45955797DBB}" presName="parentLin" presStyleCnt="0"/>
      <dgm:spPr/>
    </dgm:pt>
    <dgm:pt modelId="{4AFA6635-10F0-41B0-86FE-034231C24608}" type="pres">
      <dgm:prSet presAssocID="{B2491875-2ABD-4CAF-B625-D45955797DBB}" presName="parentLeftMargin" presStyleLbl="node1" presStyleIdx="3" presStyleCnt="5"/>
      <dgm:spPr/>
    </dgm:pt>
    <dgm:pt modelId="{BACA8000-C78C-457A-9269-8A762DFAC1AF}" type="pres">
      <dgm:prSet presAssocID="{B2491875-2ABD-4CAF-B625-D45955797DBB}" presName="parentText" presStyleLbl="node1" presStyleIdx="4" presStyleCnt="5">
        <dgm:presLayoutVars>
          <dgm:chMax val="0"/>
          <dgm:bulletEnabled val="1"/>
        </dgm:presLayoutVars>
      </dgm:prSet>
      <dgm:spPr/>
    </dgm:pt>
    <dgm:pt modelId="{02D36C61-2ABB-4C86-8208-8B780391EB2F}" type="pres">
      <dgm:prSet presAssocID="{B2491875-2ABD-4CAF-B625-D45955797DBB}" presName="negativeSpace" presStyleCnt="0"/>
      <dgm:spPr/>
    </dgm:pt>
    <dgm:pt modelId="{D71AFDC8-9E70-47E9-9466-C7297EEE5E48}" type="pres">
      <dgm:prSet presAssocID="{B2491875-2ABD-4CAF-B625-D45955797DBB}" presName="childText" presStyleLbl="conFgAcc1" presStyleIdx="4" presStyleCnt="5">
        <dgm:presLayoutVars>
          <dgm:bulletEnabled val="1"/>
        </dgm:presLayoutVars>
      </dgm:prSet>
      <dgm:spPr/>
    </dgm:pt>
  </dgm:ptLst>
  <dgm:cxnLst>
    <dgm:cxn modelId="{BB7F8603-3DB2-44C6-A094-9393213D57D1}" srcId="{56475A0B-F3B9-467C-A803-19C2254DB50B}" destId="{97E71181-747A-4801-9601-6DDC2A953F7C}" srcOrd="1" destOrd="0" parTransId="{EFAD9644-23D9-4AB4-8606-6DA97DE45F9B}" sibTransId="{8C0BB9B3-E3B3-4D4B-9B56-D1A262900130}"/>
    <dgm:cxn modelId="{1C8E8410-FE95-40A3-B8D4-21323844EDFA}" type="presOf" srcId="{B2491875-2ABD-4CAF-B625-D45955797DBB}" destId="{4AFA6635-10F0-41B0-86FE-034231C24608}" srcOrd="0" destOrd="0" presId="urn:microsoft.com/office/officeart/2005/8/layout/list1"/>
    <dgm:cxn modelId="{64D50E15-ED28-4A27-A990-842DDF115486}" type="presOf" srcId="{97E71181-747A-4801-9601-6DDC2A953F7C}" destId="{F7A06614-8D21-43A0-AB5B-F15B3E682835}" srcOrd="0" destOrd="1" presId="urn:microsoft.com/office/officeart/2005/8/layout/list1"/>
    <dgm:cxn modelId="{73947F18-5D7B-4D2E-AA7D-4B1437BC537D}" type="presOf" srcId="{F1CD86CD-F988-4FD2-9EC6-A40CF023BF19}" destId="{F7A06614-8D21-43A0-AB5B-F15B3E682835}" srcOrd="0" destOrd="0" presId="urn:microsoft.com/office/officeart/2005/8/layout/list1"/>
    <dgm:cxn modelId="{60DFAD1C-C22A-4940-B876-17A1CAC3AF0A}" type="presOf" srcId="{347D6252-B4E0-4DF0-BD8A-D0A5DA6EEA20}" destId="{03D9B9B2-BEC5-4F1D-8B79-AD498A064047}" srcOrd="0" destOrd="0" presId="urn:microsoft.com/office/officeart/2005/8/layout/list1"/>
    <dgm:cxn modelId="{7EE47A26-5659-45DB-BC6F-4C50C5DC495C}" srcId="{632119A8-94A4-41C1-8A55-38C8B254921E}" destId="{B2491875-2ABD-4CAF-B625-D45955797DBB}" srcOrd="4" destOrd="0" parTransId="{3CAE488C-B9D3-4330-B62D-DC80D9AA3FAF}" sibTransId="{5164290C-5B17-4ACE-8C33-3687A72F43B2}"/>
    <dgm:cxn modelId="{0DEE9531-C19C-4A19-B1DA-88A4EF019BB4}" type="presOf" srcId="{15E35FAA-0352-4427-B9EA-D6B8CC41454D}" destId="{D71AFDC8-9E70-47E9-9466-C7297EEE5E48}" srcOrd="0" destOrd="0" presId="urn:microsoft.com/office/officeart/2005/8/layout/list1"/>
    <dgm:cxn modelId="{E5F6B939-4E51-405E-8954-92C0844A0292}" srcId="{5374E6B4-AADB-463E-8E61-257328B9010A}" destId="{A878BF96-9C90-4558-9889-60407389DAE0}" srcOrd="0" destOrd="0" parTransId="{C309F376-6B44-4FDD-8E8A-B5B66FF82203}" sibTransId="{B57A0033-83B4-474F-971E-390378EA2368}"/>
    <dgm:cxn modelId="{1AACF739-B17A-4889-808A-F9EB53BE1280}" type="presOf" srcId="{ACB9DBCB-02A4-4495-ACD8-37873D08A2D6}" destId="{0325ED0C-35D2-46FE-941E-204B98C19384}" srcOrd="0" destOrd="0" presId="urn:microsoft.com/office/officeart/2005/8/layout/list1"/>
    <dgm:cxn modelId="{1DFF153B-9B2D-4C9F-849B-64F8A127AB76}" type="presOf" srcId="{47574C7C-4CC1-427F-9443-1BBB24898EA0}" destId="{D71AFDC8-9E70-47E9-9466-C7297EEE5E48}" srcOrd="0" destOrd="2" presId="urn:microsoft.com/office/officeart/2005/8/layout/list1"/>
    <dgm:cxn modelId="{A064973E-E016-4AAA-A1B4-5732939791A9}" type="presOf" srcId="{A878BF96-9C90-4558-9889-60407389DAE0}" destId="{8C29DE46-4D67-48C5-B05E-827FADAC9DDB}" srcOrd="0" destOrd="0" presId="urn:microsoft.com/office/officeart/2005/8/layout/list1"/>
    <dgm:cxn modelId="{6E590E5D-366D-4245-9310-D18639BD62B3}" srcId="{56475A0B-F3B9-467C-A803-19C2254DB50B}" destId="{F1CD86CD-F988-4FD2-9EC6-A40CF023BF19}" srcOrd="0" destOrd="0" parTransId="{B015E2E2-76FC-4F1B-961F-16D62CAED4DB}" sibTransId="{77389E21-F2D1-452D-93F3-08CB36550049}"/>
    <dgm:cxn modelId="{82EF6467-2E4B-4FA5-9733-347FDE9401C1}" srcId="{B2491875-2ABD-4CAF-B625-D45955797DBB}" destId="{15E35FAA-0352-4427-B9EA-D6B8CC41454D}" srcOrd="0" destOrd="0" parTransId="{29329406-172A-41AA-A04C-9757B49A6DE2}" sibTransId="{CB862937-7537-4D1E-AA1A-6DA16F1A3594}"/>
    <dgm:cxn modelId="{507F2F6B-30B1-4B37-9FC3-F7F828ECE822}" type="presOf" srcId="{E40E3147-055E-42E8-B1EC-B8263EA11D1C}" destId="{D71AFDC8-9E70-47E9-9466-C7297EEE5E48}" srcOrd="0" destOrd="1" presId="urn:microsoft.com/office/officeart/2005/8/layout/list1"/>
    <dgm:cxn modelId="{BAC63C6C-F947-4657-9F68-2FF5555780A7}" type="presOf" srcId="{D769F42D-2993-4081-8277-B6486D5E73CA}" destId="{6C974D16-E014-4325-96FC-F71961712224}" srcOrd="0" destOrd="0" presId="urn:microsoft.com/office/officeart/2005/8/layout/list1"/>
    <dgm:cxn modelId="{E4B3A26C-0446-4744-9278-9FB97908ED80}" srcId="{56475A0B-F3B9-467C-A803-19C2254DB50B}" destId="{2CB56B71-1A35-4E1B-A9EA-D3B77058D726}" srcOrd="2" destOrd="0" parTransId="{85E5844C-66B4-4E88-8213-0F6420120E66}" sibTransId="{7F948B21-25EB-4E8A-BF51-2C840C301F3E}"/>
    <dgm:cxn modelId="{7705DF4E-B60E-47D9-9B69-87F5294C87BF}" srcId="{632119A8-94A4-41C1-8A55-38C8B254921E}" destId="{66B77791-DE2A-48EA-9B36-66D3DB1F90C6}" srcOrd="3" destOrd="0" parTransId="{D6FA5DC9-B446-474D-9121-5022F0147A08}" sibTransId="{B38E2ACB-C75D-430C-B803-A586551F205E}"/>
    <dgm:cxn modelId="{0C19664F-C921-446F-A122-BD256047D306}" type="presOf" srcId="{329C646F-0028-4891-8F83-7EACF58D547B}" destId="{6C974D16-E014-4325-96FC-F71961712224}" srcOrd="0" destOrd="1" presId="urn:microsoft.com/office/officeart/2005/8/layout/list1"/>
    <dgm:cxn modelId="{62F1CF70-599C-4A2A-ACDD-3B806DB8E03C}" srcId="{B2491875-2ABD-4CAF-B625-D45955797DBB}" destId="{47574C7C-4CC1-427F-9443-1BBB24898EA0}" srcOrd="1" destOrd="0" parTransId="{0806E8EF-4923-49DE-9CCB-4162E20A673C}" sibTransId="{F223F30F-EE4E-4B25-9BA0-6179FF5D79E3}"/>
    <dgm:cxn modelId="{7F774D72-D1E8-4B79-90E5-3DEC99A5F773}" srcId="{66B77791-DE2A-48EA-9B36-66D3DB1F90C6}" destId="{CEF43E49-DB70-41E7-9770-2B23306C1A69}" srcOrd="1" destOrd="0" parTransId="{A0E2C2CD-A5B7-47A0-9F11-42D27BF02646}" sibTransId="{2BB2D565-B560-45CA-9C17-DC3FCA0E7E9D}"/>
    <dgm:cxn modelId="{E2B77972-1CFA-4083-B98A-5AF580CDB939}" type="presOf" srcId="{5374E6B4-AADB-463E-8E61-257328B9010A}" destId="{C5307903-13D0-48CB-BE37-F92765676EA8}" srcOrd="1" destOrd="0" presId="urn:microsoft.com/office/officeart/2005/8/layout/list1"/>
    <dgm:cxn modelId="{CE44CD7C-1675-4396-ACA3-1006327CE25B}" type="presOf" srcId="{347D6252-B4E0-4DF0-BD8A-D0A5DA6EEA20}" destId="{AC502BA3-07C6-418F-9B95-14DE37D8E4CE}" srcOrd="1" destOrd="0" presId="urn:microsoft.com/office/officeart/2005/8/layout/list1"/>
    <dgm:cxn modelId="{36E63F89-4876-4C93-BF9F-B19E07C1DDA7}" srcId="{66B77791-DE2A-48EA-9B36-66D3DB1F90C6}" destId="{ACB9DBCB-02A4-4495-ACD8-37873D08A2D6}" srcOrd="0" destOrd="0" parTransId="{A59E3B8E-8ECE-4DEB-BB58-E905EBE23A6D}" sibTransId="{DB67380E-09AF-4FE2-9573-202D6F18BBAB}"/>
    <dgm:cxn modelId="{24E1B58D-4CD6-406F-A494-0A72489E9AC4}" type="presOf" srcId="{5374E6B4-AADB-463E-8E61-257328B9010A}" destId="{AEBB567D-B7BD-450D-9ABF-8C9C6E27259A}" srcOrd="0" destOrd="0" presId="urn:microsoft.com/office/officeart/2005/8/layout/list1"/>
    <dgm:cxn modelId="{F4A5199A-CCE0-46AE-ACEE-AE403FC9ABAE}" srcId="{632119A8-94A4-41C1-8A55-38C8B254921E}" destId="{347D6252-B4E0-4DF0-BD8A-D0A5DA6EEA20}" srcOrd="0" destOrd="0" parTransId="{7018111C-A45D-4500-854B-2091EFF3B185}" sibTransId="{F7ADC684-A339-4846-A979-4BEDE8DA0C4C}"/>
    <dgm:cxn modelId="{5C86C2BD-2516-4041-B220-6C332B773A4A}" type="presOf" srcId="{66B77791-DE2A-48EA-9B36-66D3DB1F90C6}" destId="{1E178DC0-B0B0-47A6-A970-1F4D677A7559}" srcOrd="1" destOrd="0" presId="urn:microsoft.com/office/officeart/2005/8/layout/list1"/>
    <dgm:cxn modelId="{C9F1F7BE-2EE2-4446-9BE4-86E53981630F}" type="presOf" srcId="{66B77791-DE2A-48EA-9B36-66D3DB1F90C6}" destId="{83E31973-4D07-4D4F-85D8-99A155926683}" srcOrd="0" destOrd="0" presId="urn:microsoft.com/office/officeart/2005/8/layout/list1"/>
    <dgm:cxn modelId="{482D54C8-4C48-4E07-9854-D7A16F46B21A}" srcId="{632119A8-94A4-41C1-8A55-38C8B254921E}" destId="{56475A0B-F3B9-467C-A803-19C2254DB50B}" srcOrd="1" destOrd="0" parTransId="{2ED07C37-3AA6-4BF8-BB5E-199AABD7684A}" sibTransId="{899AD0B1-763D-4355-B1CD-C29293FFAA3F}"/>
    <dgm:cxn modelId="{045840CA-2466-48A0-BBD3-10CE2A44AAFC}" type="presOf" srcId="{CEF43E49-DB70-41E7-9770-2B23306C1A69}" destId="{0325ED0C-35D2-46FE-941E-204B98C19384}" srcOrd="0" destOrd="1" presId="urn:microsoft.com/office/officeart/2005/8/layout/list1"/>
    <dgm:cxn modelId="{85630CCC-4519-419E-8AE5-60DA69F34C1F}" srcId="{15E35FAA-0352-4427-B9EA-D6B8CC41454D}" destId="{E40E3147-055E-42E8-B1EC-B8263EA11D1C}" srcOrd="0" destOrd="0" parTransId="{3A5C0B63-5200-4D62-92B2-93843B25E291}" sibTransId="{A0EEB7B3-6FCE-46DB-A88E-EC5337E4F2BC}"/>
    <dgm:cxn modelId="{E1794ACC-5985-4765-A807-FA59FDEA1346}" type="presOf" srcId="{56475A0B-F3B9-467C-A803-19C2254DB50B}" destId="{DC63C1F8-07A4-4F58-9AB0-601D57F2AFD0}" srcOrd="1" destOrd="0" presId="urn:microsoft.com/office/officeart/2005/8/layout/list1"/>
    <dgm:cxn modelId="{D63ABFCC-78AE-48B3-BE11-C35866729227}" type="presOf" srcId="{56475A0B-F3B9-467C-A803-19C2254DB50B}" destId="{B8A3FC5E-BCA9-4804-A6D7-450E72FABFBB}" srcOrd="0" destOrd="0" presId="urn:microsoft.com/office/officeart/2005/8/layout/list1"/>
    <dgm:cxn modelId="{46FA73CE-3C3F-4F6B-9435-CEC9C144AFA5}" type="presOf" srcId="{2CB56B71-1A35-4E1B-A9EA-D3B77058D726}" destId="{F7A06614-8D21-43A0-AB5B-F15B3E682835}" srcOrd="0" destOrd="2" presId="urn:microsoft.com/office/officeart/2005/8/layout/list1"/>
    <dgm:cxn modelId="{2846CFD6-071B-4E80-A360-C856F0CC5890}" type="presOf" srcId="{632119A8-94A4-41C1-8A55-38C8B254921E}" destId="{35B58150-F777-4838-A7BD-4A7F3DA8CB4F}" srcOrd="0" destOrd="0" presId="urn:microsoft.com/office/officeart/2005/8/layout/list1"/>
    <dgm:cxn modelId="{0B054AF3-652C-4ABC-8709-8970C3B7A419}" type="presOf" srcId="{B2491875-2ABD-4CAF-B625-D45955797DBB}" destId="{BACA8000-C78C-457A-9269-8A762DFAC1AF}" srcOrd="1" destOrd="0" presId="urn:microsoft.com/office/officeart/2005/8/layout/list1"/>
    <dgm:cxn modelId="{A0F5D8F3-271D-48E3-A13F-82F40ED41077}" srcId="{632119A8-94A4-41C1-8A55-38C8B254921E}" destId="{5374E6B4-AADB-463E-8E61-257328B9010A}" srcOrd="2" destOrd="0" parTransId="{5A6CC219-38FD-48BF-A6B6-2A8F5727DE43}" sibTransId="{166AFDDB-B898-4F1A-9929-D5BF84A3D652}"/>
    <dgm:cxn modelId="{E211ADF9-0981-4F08-B656-2AD5D7268626}" srcId="{347D6252-B4E0-4DF0-BD8A-D0A5DA6EEA20}" destId="{329C646F-0028-4891-8F83-7EACF58D547B}" srcOrd="1" destOrd="0" parTransId="{2722373C-427C-402F-8272-14EE7AEDFA84}" sibTransId="{3B886DE0-CE63-4899-AE64-58423C6E4716}"/>
    <dgm:cxn modelId="{419271FC-377F-4510-8727-89398AE8DB12}" srcId="{347D6252-B4E0-4DF0-BD8A-D0A5DA6EEA20}" destId="{D769F42D-2993-4081-8277-B6486D5E73CA}" srcOrd="0" destOrd="0" parTransId="{D4C1D337-77D3-4EFA-96A7-63E1ADB00F6D}" sibTransId="{6408AB46-D611-4611-80F9-FD93F16308B1}"/>
    <dgm:cxn modelId="{3FDF420E-8936-482D-8BEA-3C7D9D1EA30A}" type="presParOf" srcId="{35B58150-F777-4838-A7BD-4A7F3DA8CB4F}" destId="{F12DAA3A-9398-4609-BB12-1B16743E98A9}" srcOrd="0" destOrd="0" presId="urn:microsoft.com/office/officeart/2005/8/layout/list1"/>
    <dgm:cxn modelId="{D0F6AADB-B1A2-4206-86BA-E58CC43E0591}" type="presParOf" srcId="{F12DAA3A-9398-4609-BB12-1B16743E98A9}" destId="{03D9B9B2-BEC5-4F1D-8B79-AD498A064047}" srcOrd="0" destOrd="0" presId="urn:microsoft.com/office/officeart/2005/8/layout/list1"/>
    <dgm:cxn modelId="{2BD1BF92-274E-4D4C-B763-88AEDAA56ED1}" type="presParOf" srcId="{F12DAA3A-9398-4609-BB12-1B16743E98A9}" destId="{AC502BA3-07C6-418F-9B95-14DE37D8E4CE}" srcOrd="1" destOrd="0" presId="urn:microsoft.com/office/officeart/2005/8/layout/list1"/>
    <dgm:cxn modelId="{1AA34D47-5CBE-480A-BE01-EBED77C64DB9}" type="presParOf" srcId="{35B58150-F777-4838-A7BD-4A7F3DA8CB4F}" destId="{5950928F-F76E-4B6A-B9ED-0A40DDE8371D}" srcOrd="1" destOrd="0" presId="urn:microsoft.com/office/officeart/2005/8/layout/list1"/>
    <dgm:cxn modelId="{91F8CD8D-7C65-4235-8EA2-F94849DF2485}" type="presParOf" srcId="{35B58150-F777-4838-A7BD-4A7F3DA8CB4F}" destId="{6C974D16-E014-4325-96FC-F71961712224}" srcOrd="2" destOrd="0" presId="urn:microsoft.com/office/officeart/2005/8/layout/list1"/>
    <dgm:cxn modelId="{3247EAE6-53AF-4F0A-A366-45BE19D9EEEB}" type="presParOf" srcId="{35B58150-F777-4838-A7BD-4A7F3DA8CB4F}" destId="{88C7EB97-D645-4DFF-8066-EBE0B7C388D2}" srcOrd="3" destOrd="0" presId="urn:microsoft.com/office/officeart/2005/8/layout/list1"/>
    <dgm:cxn modelId="{C5511830-2203-4373-BAF7-F5FA15232286}" type="presParOf" srcId="{35B58150-F777-4838-A7BD-4A7F3DA8CB4F}" destId="{C94AD103-DCF7-4F84-AD7B-B4476CEB71FF}" srcOrd="4" destOrd="0" presId="urn:microsoft.com/office/officeart/2005/8/layout/list1"/>
    <dgm:cxn modelId="{62F0E5B9-A035-4842-9D86-915797220E07}" type="presParOf" srcId="{C94AD103-DCF7-4F84-AD7B-B4476CEB71FF}" destId="{B8A3FC5E-BCA9-4804-A6D7-450E72FABFBB}" srcOrd="0" destOrd="0" presId="urn:microsoft.com/office/officeart/2005/8/layout/list1"/>
    <dgm:cxn modelId="{91132EFC-5D79-4DD8-9D74-E43FBC024A75}" type="presParOf" srcId="{C94AD103-DCF7-4F84-AD7B-B4476CEB71FF}" destId="{DC63C1F8-07A4-4F58-9AB0-601D57F2AFD0}" srcOrd="1" destOrd="0" presId="urn:microsoft.com/office/officeart/2005/8/layout/list1"/>
    <dgm:cxn modelId="{95267B96-32AA-41FA-AD67-4E42AA7FAC59}" type="presParOf" srcId="{35B58150-F777-4838-A7BD-4A7F3DA8CB4F}" destId="{AC35C86B-C8E0-451F-BF07-68E20016C49E}" srcOrd="5" destOrd="0" presId="urn:microsoft.com/office/officeart/2005/8/layout/list1"/>
    <dgm:cxn modelId="{E5053BA8-EC8A-4EB2-B3E0-9C0E40ACE8F4}" type="presParOf" srcId="{35B58150-F777-4838-A7BD-4A7F3DA8CB4F}" destId="{F7A06614-8D21-43A0-AB5B-F15B3E682835}" srcOrd="6" destOrd="0" presId="urn:microsoft.com/office/officeart/2005/8/layout/list1"/>
    <dgm:cxn modelId="{6BEA3D66-C632-48B0-BD75-0FFC76E9BC98}" type="presParOf" srcId="{35B58150-F777-4838-A7BD-4A7F3DA8CB4F}" destId="{5C8131EE-EB8A-4E43-AC72-6DCDCC4A63D1}" srcOrd="7" destOrd="0" presId="urn:microsoft.com/office/officeart/2005/8/layout/list1"/>
    <dgm:cxn modelId="{0A74EC97-A87C-4A18-8704-4A111E4A1BCC}" type="presParOf" srcId="{35B58150-F777-4838-A7BD-4A7F3DA8CB4F}" destId="{34600A89-6709-4B07-B790-CEEEBAF22113}" srcOrd="8" destOrd="0" presId="urn:microsoft.com/office/officeart/2005/8/layout/list1"/>
    <dgm:cxn modelId="{17C179B9-53AB-42B8-8463-36A7F6706B79}" type="presParOf" srcId="{34600A89-6709-4B07-B790-CEEEBAF22113}" destId="{AEBB567D-B7BD-450D-9ABF-8C9C6E27259A}" srcOrd="0" destOrd="0" presId="urn:microsoft.com/office/officeart/2005/8/layout/list1"/>
    <dgm:cxn modelId="{852DBE31-F157-4E44-A518-D3E9AD707F3E}" type="presParOf" srcId="{34600A89-6709-4B07-B790-CEEEBAF22113}" destId="{C5307903-13D0-48CB-BE37-F92765676EA8}" srcOrd="1" destOrd="0" presId="urn:microsoft.com/office/officeart/2005/8/layout/list1"/>
    <dgm:cxn modelId="{ABD6F6D5-E723-4205-950F-1B2103CBD9C7}" type="presParOf" srcId="{35B58150-F777-4838-A7BD-4A7F3DA8CB4F}" destId="{3E7DFAC7-2F28-4922-B958-A60A79361BE7}" srcOrd="9" destOrd="0" presId="urn:microsoft.com/office/officeart/2005/8/layout/list1"/>
    <dgm:cxn modelId="{0E3882B2-84C3-474F-A5ED-E25795AE7F70}" type="presParOf" srcId="{35B58150-F777-4838-A7BD-4A7F3DA8CB4F}" destId="{8C29DE46-4D67-48C5-B05E-827FADAC9DDB}" srcOrd="10" destOrd="0" presId="urn:microsoft.com/office/officeart/2005/8/layout/list1"/>
    <dgm:cxn modelId="{061C89AE-F3E1-4C0A-B3DA-D8BAB5F816DC}" type="presParOf" srcId="{35B58150-F777-4838-A7BD-4A7F3DA8CB4F}" destId="{93E493E6-236A-4A9A-9303-3E4EB8EFCB2E}" srcOrd="11" destOrd="0" presId="urn:microsoft.com/office/officeart/2005/8/layout/list1"/>
    <dgm:cxn modelId="{FEC8FB91-DBC1-44EF-B74D-B3964E683904}" type="presParOf" srcId="{35B58150-F777-4838-A7BD-4A7F3DA8CB4F}" destId="{8ED4BA3B-C95A-4FA1-BB3B-B5669F71790E}" srcOrd="12" destOrd="0" presId="urn:microsoft.com/office/officeart/2005/8/layout/list1"/>
    <dgm:cxn modelId="{4014D9AB-84A4-4DBD-800A-72A8D4154389}" type="presParOf" srcId="{8ED4BA3B-C95A-4FA1-BB3B-B5669F71790E}" destId="{83E31973-4D07-4D4F-85D8-99A155926683}" srcOrd="0" destOrd="0" presId="urn:microsoft.com/office/officeart/2005/8/layout/list1"/>
    <dgm:cxn modelId="{109BA005-7824-4304-B02B-2D7161E090BE}" type="presParOf" srcId="{8ED4BA3B-C95A-4FA1-BB3B-B5669F71790E}" destId="{1E178DC0-B0B0-47A6-A970-1F4D677A7559}" srcOrd="1" destOrd="0" presId="urn:microsoft.com/office/officeart/2005/8/layout/list1"/>
    <dgm:cxn modelId="{AD2628B5-7405-4CC6-801F-5CBCAF4CBE5F}" type="presParOf" srcId="{35B58150-F777-4838-A7BD-4A7F3DA8CB4F}" destId="{3A8DFD5C-1B50-46E8-9CDD-E776903F8209}" srcOrd="13" destOrd="0" presId="urn:microsoft.com/office/officeart/2005/8/layout/list1"/>
    <dgm:cxn modelId="{2112CBAE-61F7-48EB-A95B-9D784738671F}" type="presParOf" srcId="{35B58150-F777-4838-A7BD-4A7F3DA8CB4F}" destId="{0325ED0C-35D2-46FE-941E-204B98C19384}" srcOrd="14" destOrd="0" presId="urn:microsoft.com/office/officeart/2005/8/layout/list1"/>
    <dgm:cxn modelId="{D0D006A3-00E7-4219-8BB3-7F6EDCFE94E5}" type="presParOf" srcId="{35B58150-F777-4838-A7BD-4A7F3DA8CB4F}" destId="{1728C798-7C91-4158-8342-AAEC76FCD2DC}" srcOrd="15" destOrd="0" presId="urn:microsoft.com/office/officeart/2005/8/layout/list1"/>
    <dgm:cxn modelId="{E163B3C2-84A1-4527-A9A9-E7054B275DB0}" type="presParOf" srcId="{35B58150-F777-4838-A7BD-4A7F3DA8CB4F}" destId="{8992DEDC-DE6A-4901-9860-9D6D4DEAAC83}" srcOrd="16" destOrd="0" presId="urn:microsoft.com/office/officeart/2005/8/layout/list1"/>
    <dgm:cxn modelId="{CD8EE798-8807-4811-B713-102A9D0AAE6E}" type="presParOf" srcId="{8992DEDC-DE6A-4901-9860-9D6D4DEAAC83}" destId="{4AFA6635-10F0-41B0-86FE-034231C24608}" srcOrd="0" destOrd="0" presId="urn:microsoft.com/office/officeart/2005/8/layout/list1"/>
    <dgm:cxn modelId="{E9E095E1-87BE-4F57-B8BE-F386CB2FEE8C}" type="presParOf" srcId="{8992DEDC-DE6A-4901-9860-9D6D4DEAAC83}" destId="{BACA8000-C78C-457A-9269-8A762DFAC1AF}" srcOrd="1" destOrd="0" presId="urn:microsoft.com/office/officeart/2005/8/layout/list1"/>
    <dgm:cxn modelId="{6A7DE3C8-180D-4F2C-8463-76E9C8D0DCC0}" type="presParOf" srcId="{35B58150-F777-4838-A7BD-4A7F3DA8CB4F}" destId="{02D36C61-2ABB-4C86-8208-8B780391EB2F}" srcOrd="17" destOrd="0" presId="urn:microsoft.com/office/officeart/2005/8/layout/list1"/>
    <dgm:cxn modelId="{4965CBC7-6D54-4E26-8CE3-3DF23DDB33FA}" type="presParOf" srcId="{35B58150-F777-4838-A7BD-4A7F3DA8CB4F}" destId="{D71AFDC8-9E70-47E9-9466-C7297EEE5E4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8F1C6-47AD-4727-BAE8-796327B38FC3}">
      <dsp:nvSpPr>
        <dsp:cNvPr id="0" name=""/>
        <dsp:cNvSpPr/>
      </dsp:nvSpPr>
      <dsp:spPr>
        <a:xfrm rot="5400000">
          <a:off x="3194972" y="-738696"/>
          <a:ext cx="1962398" cy="3930515"/>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NL" sz="2200" kern="1200" dirty="0"/>
            <a:t>Bekend als B2B transacties</a:t>
          </a:r>
          <a:endParaRPr lang="en-US" sz="2200" kern="1200" dirty="0"/>
        </a:p>
      </dsp:txBody>
      <dsp:txXfrm rot="-5400000">
        <a:off x="2210914" y="341158"/>
        <a:ext cx="3834719" cy="1770806"/>
      </dsp:txXfrm>
    </dsp:sp>
    <dsp:sp modelId="{A60E91A7-D79F-4E2D-BF32-90EA836518D6}">
      <dsp:nvSpPr>
        <dsp:cNvPr id="0" name=""/>
        <dsp:cNvSpPr/>
      </dsp:nvSpPr>
      <dsp:spPr>
        <a:xfrm>
          <a:off x="0" y="61"/>
          <a:ext cx="2210914" cy="24529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nl-NL" sz="2800" kern="1200"/>
            <a:t>Transacties tussen BTW plichtigen</a:t>
          </a:r>
          <a:endParaRPr lang="en-US" sz="2800" kern="1200"/>
        </a:p>
      </dsp:txBody>
      <dsp:txXfrm>
        <a:off x="107928" y="107989"/>
        <a:ext cx="1995058" cy="2237142"/>
      </dsp:txXfrm>
    </dsp:sp>
    <dsp:sp modelId="{472A15E4-96F8-4ED1-A4FE-FBC9EC33E75D}">
      <dsp:nvSpPr>
        <dsp:cNvPr id="0" name=""/>
        <dsp:cNvSpPr/>
      </dsp:nvSpPr>
      <dsp:spPr>
        <a:xfrm rot="5400000">
          <a:off x="3194972" y="1836951"/>
          <a:ext cx="1962398" cy="3930515"/>
        </a:xfrm>
        <a:prstGeom prst="round2SameRect">
          <a:avLst/>
        </a:prstGeom>
        <a:solidFill>
          <a:schemeClr val="accent2">
            <a:tint val="40000"/>
            <a:alpha val="90000"/>
            <a:hueOff val="-11047662"/>
            <a:satOff val="23918"/>
            <a:lumOff val="2232"/>
            <a:alphaOff val="0"/>
          </a:schemeClr>
        </a:solidFill>
        <a:ln w="12700" cap="flat" cmpd="sng" algn="ctr">
          <a:solidFill>
            <a:schemeClr val="accent2">
              <a:tint val="40000"/>
              <a:alpha val="90000"/>
              <a:hueOff val="-11047662"/>
              <a:satOff val="23918"/>
              <a:lumOff val="22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NL" sz="2200" kern="1200"/>
            <a:t>Bekend als B2G transacties</a:t>
          </a:r>
          <a:endParaRPr lang="en-US" sz="2200" kern="1200"/>
        </a:p>
        <a:p>
          <a:pPr marL="228600" lvl="1" indent="-228600" algn="l" defTabSz="977900">
            <a:lnSpc>
              <a:spcPct val="90000"/>
            </a:lnSpc>
            <a:spcBef>
              <a:spcPct val="0"/>
            </a:spcBef>
            <a:spcAft>
              <a:spcPct val="15000"/>
            </a:spcAft>
            <a:buChar char="•"/>
          </a:pPr>
          <a:r>
            <a:rPr lang="nl-NL" sz="2200" kern="1200"/>
            <a:t>E-invoicing is verplicht</a:t>
          </a:r>
          <a:endParaRPr lang="en-US" sz="2200" kern="1200"/>
        </a:p>
        <a:p>
          <a:pPr marL="228600" lvl="1" indent="-228600" algn="l" defTabSz="977900">
            <a:lnSpc>
              <a:spcPct val="90000"/>
            </a:lnSpc>
            <a:spcBef>
              <a:spcPct val="0"/>
            </a:spcBef>
            <a:spcAft>
              <a:spcPct val="15000"/>
            </a:spcAft>
            <a:buChar char="•"/>
          </a:pPr>
          <a:r>
            <a:rPr lang="nl-NL" sz="2200" kern="1200"/>
            <a:t>Mercurius platform opgezet door de overheid</a:t>
          </a:r>
          <a:endParaRPr lang="en-US" sz="2200" kern="1200"/>
        </a:p>
      </dsp:txBody>
      <dsp:txXfrm rot="-5400000">
        <a:off x="2210914" y="2916805"/>
        <a:ext cx="3834719" cy="1770806"/>
      </dsp:txXfrm>
    </dsp:sp>
    <dsp:sp modelId="{B485C5DC-84E0-45B7-A94F-419ABF9E9C1C}">
      <dsp:nvSpPr>
        <dsp:cNvPr id="0" name=""/>
        <dsp:cNvSpPr/>
      </dsp:nvSpPr>
      <dsp:spPr>
        <a:xfrm>
          <a:off x="0" y="2575709"/>
          <a:ext cx="2210914" cy="2452998"/>
        </a:xfrm>
        <a:prstGeom prst="roundRect">
          <a:avLst/>
        </a:prstGeom>
        <a:solidFill>
          <a:schemeClr val="accent2">
            <a:hueOff val="-10369007"/>
            <a:satOff val="-20408"/>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nl-NL" sz="2800" kern="1200"/>
            <a:t>Transacties met de overheid</a:t>
          </a:r>
          <a:endParaRPr lang="en-US" sz="2800" kern="1200"/>
        </a:p>
      </dsp:txBody>
      <dsp:txXfrm>
        <a:off x="107928" y="2683637"/>
        <a:ext cx="1995058" cy="2237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22BB5-F742-403B-9407-72CB9DA9E8B9}">
      <dsp:nvSpPr>
        <dsp:cNvPr id="0" name=""/>
        <dsp:cNvSpPr/>
      </dsp:nvSpPr>
      <dsp:spPr>
        <a:xfrm>
          <a:off x="1931" y="466811"/>
          <a:ext cx="1883378" cy="74330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defRPr b="1"/>
          </a:pPr>
          <a:r>
            <a:rPr lang="nl-NL" sz="1500" kern="1200"/>
            <a:t>Gewone elektronische factuur</a:t>
          </a:r>
          <a:endParaRPr lang="en-US" sz="1500" kern="1200" dirty="0"/>
        </a:p>
      </dsp:txBody>
      <dsp:txXfrm>
        <a:off x="1931" y="466811"/>
        <a:ext cx="1883378" cy="743309"/>
      </dsp:txXfrm>
    </dsp:sp>
    <dsp:sp modelId="{1DCCBF3C-E4E6-4FC2-926C-718EDDADD4CC}">
      <dsp:nvSpPr>
        <dsp:cNvPr id="0" name=""/>
        <dsp:cNvSpPr/>
      </dsp:nvSpPr>
      <dsp:spPr>
        <a:xfrm>
          <a:off x="1931" y="1210120"/>
          <a:ext cx="1883378" cy="2090395"/>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nl-NL" sz="1500" kern="1200"/>
            <a:t>Bekend als facturen in pdf-formaat</a:t>
          </a:r>
          <a:endParaRPr lang="en-US" sz="1500" kern="1200"/>
        </a:p>
        <a:p>
          <a:pPr marL="114300" lvl="1" indent="-114300" algn="l" defTabSz="666750">
            <a:lnSpc>
              <a:spcPct val="90000"/>
            </a:lnSpc>
            <a:spcBef>
              <a:spcPct val="0"/>
            </a:spcBef>
            <a:spcAft>
              <a:spcPct val="15000"/>
            </a:spcAft>
            <a:buChar char="•"/>
          </a:pPr>
          <a:r>
            <a:rPr lang="nl-NL" sz="1500" kern="1200"/>
            <a:t>Naast papieren facturen</a:t>
          </a:r>
          <a:endParaRPr lang="en-US" sz="1500" kern="1200"/>
        </a:p>
      </dsp:txBody>
      <dsp:txXfrm>
        <a:off x="1931" y="1210120"/>
        <a:ext cx="1883378" cy="2090395"/>
      </dsp:txXfrm>
    </dsp:sp>
    <dsp:sp modelId="{ED0C96DC-6032-4FE0-A9AD-FB8ED8CCC097}">
      <dsp:nvSpPr>
        <dsp:cNvPr id="0" name=""/>
        <dsp:cNvSpPr/>
      </dsp:nvSpPr>
      <dsp:spPr>
        <a:xfrm>
          <a:off x="2148982" y="466811"/>
          <a:ext cx="1883378" cy="74330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defRPr b="1"/>
          </a:pPr>
          <a:r>
            <a:rPr lang="nl-NL" sz="1500" kern="1200" dirty="0"/>
            <a:t>Gestructureerde elektronische factuur</a:t>
          </a:r>
          <a:endParaRPr lang="en-US" sz="1500" kern="1200" dirty="0"/>
        </a:p>
      </dsp:txBody>
      <dsp:txXfrm>
        <a:off x="2148982" y="466811"/>
        <a:ext cx="1883378" cy="743309"/>
      </dsp:txXfrm>
    </dsp:sp>
    <dsp:sp modelId="{A5C00C78-E12B-46D2-989D-B6342FA7DA64}">
      <dsp:nvSpPr>
        <dsp:cNvPr id="0" name=""/>
        <dsp:cNvSpPr/>
      </dsp:nvSpPr>
      <dsp:spPr>
        <a:xfrm>
          <a:off x="2148982" y="1210120"/>
          <a:ext cx="1883378" cy="2090395"/>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nl-NL" sz="1500" kern="1200"/>
            <a:t>XML-bestand dat elektronisch wordt opgesteld</a:t>
          </a:r>
          <a:endParaRPr lang="en-US" sz="1500" kern="1200"/>
        </a:p>
        <a:p>
          <a:pPr marL="114300" lvl="1" indent="-114300" algn="l" defTabSz="666750">
            <a:lnSpc>
              <a:spcPct val="90000"/>
            </a:lnSpc>
            <a:spcBef>
              <a:spcPct val="0"/>
            </a:spcBef>
            <a:spcAft>
              <a:spcPct val="15000"/>
            </a:spcAft>
            <a:buChar char="•"/>
          </a:pPr>
          <a:r>
            <a:rPr lang="nl-NL" sz="1500" kern="1200" dirty="0"/>
            <a:t>Verzonden en ontvangen elektronisch via </a:t>
          </a:r>
          <a:r>
            <a:rPr lang="nl-NL" sz="1500" kern="1200" dirty="0" err="1"/>
            <a:t>Peppol</a:t>
          </a:r>
          <a:r>
            <a:rPr lang="nl-NL" sz="1500" kern="1200" dirty="0"/>
            <a:t> netwerk</a:t>
          </a:r>
          <a:endParaRPr lang="en-US" sz="1500" kern="1200" dirty="0"/>
        </a:p>
      </dsp:txBody>
      <dsp:txXfrm>
        <a:off x="2148982" y="1210120"/>
        <a:ext cx="1883378" cy="2090395"/>
      </dsp:txXfrm>
    </dsp:sp>
    <dsp:sp modelId="{035CCDC3-57DB-47E9-BFBC-5A7BB836783C}">
      <dsp:nvSpPr>
        <dsp:cNvPr id="0" name=""/>
        <dsp:cNvSpPr/>
      </dsp:nvSpPr>
      <dsp:spPr>
        <a:xfrm>
          <a:off x="4296034" y="466811"/>
          <a:ext cx="1883378" cy="74330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defRPr b="1"/>
          </a:pPr>
          <a:r>
            <a:rPr lang="nl-NL" sz="1500" kern="1200"/>
            <a:t>Wijzigingen vanaf 1 Januari 2026</a:t>
          </a:r>
          <a:endParaRPr lang="en-US" sz="1500" kern="1200"/>
        </a:p>
      </dsp:txBody>
      <dsp:txXfrm>
        <a:off x="4296034" y="466811"/>
        <a:ext cx="1883378" cy="743309"/>
      </dsp:txXfrm>
    </dsp:sp>
    <dsp:sp modelId="{6C5B5543-085F-448A-AB39-EF7B3003F3F4}">
      <dsp:nvSpPr>
        <dsp:cNvPr id="0" name=""/>
        <dsp:cNvSpPr/>
      </dsp:nvSpPr>
      <dsp:spPr>
        <a:xfrm>
          <a:off x="4296034" y="1210120"/>
          <a:ext cx="1883378" cy="2090395"/>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nl-NL" sz="1500" kern="1200"/>
            <a:t>Papieren en PDF-facturen niet meer toegestaan tussen Belgische BTW-plichtigen</a:t>
          </a:r>
          <a:endParaRPr lang="en-US" sz="1500" kern="1200"/>
        </a:p>
        <a:p>
          <a:pPr marL="114300" lvl="1" indent="-114300" algn="l" defTabSz="666750">
            <a:lnSpc>
              <a:spcPct val="90000"/>
            </a:lnSpc>
            <a:spcBef>
              <a:spcPct val="0"/>
            </a:spcBef>
            <a:spcAft>
              <a:spcPct val="15000"/>
            </a:spcAft>
            <a:buChar char="•"/>
          </a:pPr>
          <a:r>
            <a:rPr lang="nl-NL" sz="1500" kern="1200"/>
            <a:t>Gebruik van gestructureerde elektronische factuur verplicht</a:t>
          </a:r>
          <a:endParaRPr lang="en-US" sz="1500" kern="1200"/>
        </a:p>
      </dsp:txBody>
      <dsp:txXfrm>
        <a:off x="4296034" y="1210120"/>
        <a:ext cx="1883378" cy="2090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49A3E-8312-4D38-A599-75C4CA89635F}">
      <dsp:nvSpPr>
        <dsp:cNvPr id="0" name=""/>
        <dsp:cNvSpPr/>
      </dsp:nvSpPr>
      <dsp:spPr>
        <a:xfrm>
          <a:off x="0" y="2996756"/>
          <a:ext cx="6620255" cy="19661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l-NL" sz="2500" kern="1200" dirty="0"/>
            <a:t>Aankoopfacturen moeten via het </a:t>
          </a:r>
          <a:r>
            <a:rPr lang="nl-NL" sz="2500" kern="1200" dirty="0" err="1"/>
            <a:t>Peppol</a:t>
          </a:r>
          <a:r>
            <a:rPr lang="nl-NL" sz="2500" kern="1200" dirty="0"/>
            <a:t> netwerk ontvangen worden</a:t>
          </a:r>
          <a:endParaRPr lang="en-US" sz="2500" kern="1200" dirty="0"/>
        </a:p>
      </dsp:txBody>
      <dsp:txXfrm>
        <a:off x="0" y="2996756"/>
        <a:ext cx="6620255" cy="1061746"/>
      </dsp:txXfrm>
    </dsp:sp>
    <dsp:sp modelId="{ACDE524D-549B-4ABD-A09B-20EDA4F4C8AF}">
      <dsp:nvSpPr>
        <dsp:cNvPr id="0" name=""/>
        <dsp:cNvSpPr/>
      </dsp:nvSpPr>
      <dsp:spPr>
        <a:xfrm>
          <a:off x="0" y="4019178"/>
          <a:ext cx="6620255" cy="9044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38100" rIns="21336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Anders </a:t>
          </a:r>
          <a:r>
            <a:rPr lang="en-US" sz="3000" kern="1200" dirty="0" err="1"/>
            <a:t>kan</a:t>
          </a:r>
          <a:r>
            <a:rPr lang="en-US" sz="3000" kern="1200" dirty="0"/>
            <a:t> BTW op </a:t>
          </a:r>
          <a:r>
            <a:rPr lang="en-US" sz="3000" kern="1200" dirty="0" err="1"/>
            <a:t>aankoop</a:t>
          </a:r>
          <a:r>
            <a:rPr lang="en-US" sz="3000" kern="1200" dirty="0"/>
            <a:t> </a:t>
          </a:r>
          <a:r>
            <a:rPr lang="en-US" sz="3000" kern="1200" dirty="0" err="1"/>
            <a:t>niet</a:t>
          </a:r>
          <a:r>
            <a:rPr lang="en-US" sz="3000" kern="1200" dirty="0"/>
            <a:t> </a:t>
          </a:r>
          <a:r>
            <a:rPr lang="en-US" sz="3000" kern="1200" dirty="0" err="1"/>
            <a:t>gerecupereerd</a:t>
          </a:r>
          <a:r>
            <a:rPr lang="en-US" sz="3000" kern="1200" dirty="0"/>
            <a:t> </a:t>
          </a:r>
          <a:r>
            <a:rPr lang="en-US" sz="3000" kern="1200" dirty="0" err="1"/>
            <a:t>worden</a:t>
          </a:r>
          <a:endParaRPr lang="en-US" sz="3000" kern="1200" dirty="0"/>
        </a:p>
      </dsp:txBody>
      <dsp:txXfrm>
        <a:off x="0" y="4019178"/>
        <a:ext cx="6620255" cy="904450"/>
      </dsp:txXfrm>
    </dsp:sp>
    <dsp:sp modelId="{3DB7F933-DE5A-4494-A8CC-DD0CF1A1BF4D}">
      <dsp:nvSpPr>
        <dsp:cNvPr id="0" name=""/>
        <dsp:cNvSpPr/>
      </dsp:nvSpPr>
      <dsp:spPr>
        <a:xfrm rot="10800000">
          <a:off x="0" y="2238"/>
          <a:ext cx="6620255" cy="302401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l-NL" sz="2500" kern="1200" dirty="0"/>
            <a:t>Inschrijving op </a:t>
          </a:r>
          <a:r>
            <a:rPr lang="nl-NL" sz="2500" kern="1200" dirty="0" err="1"/>
            <a:t>Peppol</a:t>
          </a:r>
          <a:r>
            <a:rPr lang="nl-NL" sz="2500" kern="1200" dirty="0"/>
            <a:t> is nog steeds nodig</a:t>
          </a:r>
          <a:endParaRPr lang="en-US" sz="2500" kern="1200" dirty="0"/>
        </a:p>
      </dsp:txBody>
      <dsp:txXfrm rot="10800000">
        <a:off x="0" y="2238"/>
        <a:ext cx="6620255" cy="1964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B265E-DF4D-4E9C-9D09-AE4697D847DE}">
      <dsp:nvSpPr>
        <dsp:cNvPr id="0" name=""/>
        <dsp:cNvSpPr/>
      </dsp:nvSpPr>
      <dsp:spPr>
        <a:xfrm>
          <a:off x="2714" y="37785"/>
          <a:ext cx="2646759" cy="10400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nl-NL" sz="2100" kern="1200"/>
            <a:t>België's positie in B2B e-facturatie</a:t>
          </a:r>
          <a:endParaRPr lang="en-US" sz="2100" kern="1200"/>
        </a:p>
      </dsp:txBody>
      <dsp:txXfrm>
        <a:off x="2714" y="37785"/>
        <a:ext cx="2646759" cy="1040086"/>
      </dsp:txXfrm>
    </dsp:sp>
    <dsp:sp modelId="{7B6E6CDF-1C44-43C3-A77C-DA08B82F5683}">
      <dsp:nvSpPr>
        <dsp:cNvPr id="0" name=""/>
        <dsp:cNvSpPr/>
      </dsp:nvSpPr>
      <dsp:spPr>
        <a:xfrm>
          <a:off x="2714" y="1077872"/>
          <a:ext cx="2646759" cy="26516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nl-NL" sz="2100" kern="1200"/>
            <a:t>Niet een pionier op dit vlak</a:t>
          </a:r>
          <a:endParaRPr lang="en-US" sz="2100" kern="1200"/>
        </a:p>
      </dsp:txBody>
      <dsp:txXfrm>
        <a:off x="2714" y="1077872"/>
        <a:ext cx="2646759" cy="2651670"/>
      </dsp:txXfrm>
    </dsp:sp>
    <dsp:sp modelId="{A464C85B-9AB5-41DC-8B55-B61415218447}">
      <dsp:nvSpPr>
        <dsp:cNvPr id="0" name=""/>
        <dsp:cNvSpPr/>
      </dsp:nvSpPr>
      <dsp:spPr>
        <a:xfrm>
          <a:off x="3020020" y="37785"/>
          <a:ext cx="2646759" cy="104008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nl-NL" sz="2100" kern="1200"/>
            <a:t>Wettelijke verplichtingen in andere landen</a:t>
          </a:r>
          <a:endParaRPr lang="en-US" sz="2100" kern="1200"/>
        </a:p>
      </dsp:txBody>
      <dsp:txXfrm>
        <a:off x="3020020" y="37785"/>
        <a:ext cx="2646759" cy="1040086"/>
      </dsp:txXfrm>
    </dsp:sp>
    <dsp:sp modelId="{2E0FE703-1C27-4CD6-968C-A94345648980}">
      <dsp:nvSpPr>
        <dsp:cNvPr id="0" name=""/>
        <dsp:cNvSpPr/>
      </dsp:nvSpPr>
      <dsp:spPr>
        <a:xfrm>
          <a:off x="3020020" y="1077872"/>
          <a:ext cx="2646759" cy="26516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nl-NL" sz="2100" kern="1200"/>
            <a:t>Italië en Roemenië hebben reeds verplichtingen</a:t>
          </a:r>
          <a:endParaRPr lang="en-US" sz="2100" kern="1200"/>
        </a:p>
        <a:p>
          <a:pPr marL="228600" lvl="1" indent="-228600" algn="l" defTabSz="933450">
            <a:lnSpc>
              <a:spcPct val="90000"/>
            </a:lnSpc>
            <a:spcBef>
              <a:spcPct val="0"/>
            </a:spcBef>
            <a:spcAft>
              <a:spcPct val="15000"/>
            </a:spcAft>
            <a:buChar char="•"/>
          </a:pPr>
          <a:r>
            <a:rPr lang="nl-NL" sz="2100" kern="1200"/>
            <a:t>Frankrijk, Duitsland, Polen, Spanje werken aan verplichtingen voor 2026-2027</a:t>
          </a:r>
          <a:endParaRPr lang="en-US" sz="2100" kern="1200"/>
        </a:p>
      </dsp:txBody>
      <dsp:txXfrm>
        <a:off x="3020020" y="1077872"/>
        <a:ext cx="2646759" cy="2651670"/>
      </dsp:txXfrm>
    </dsp:sp>
    <dsp:sp modelId="{46447832-BE33-4DFF-89B5-75F0F15C921C}">
      <dsp:nvSpPr>
        <dsp:cNvPr id="0" name=""/>
        <dsp:cNvSpPr/>
      </dsp:nvSpPr>
      <dsp:spPr>
        <a:xfrm>
          <a:off x="6037326" y="37785"/>
          <a:ext cx="2646759" cy="104008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nl-NL" sz="2100" kern="1200"/>
            <a:t>Toekomstige implementatie in Europa</a:t>
          </a:r>
          <a:endParaRPr lang="en-US" sz="2100" kern="1200"/>
        </a:p>
      </dsp:txBody>
      <dsp:txXfrm>
        <a:off x="6037326" y="37785"/>
        <a:ext cx="2646759" cy="1040086"/>
      </dsp:txXfrm>
    </dsp:sp>
    <dsp:sp modelId="{F72BD123-BAEE-48B8-912D-920CAC4FA711}">
      <dsp:nvSpPr>
        <dsp:cNvPr id="0" name=""/>
        <dsp:cNvSpPr/>
      </dsp:nvSpPr>
      <dsp:spPr>
        <a:xfrm>
          <a:off x="6037326" y="1077872"/>
          <a:ext cx="2646759" cy="26516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nl-NL" sz="2100" kern="1200"/>
            <a:t>Europa werkt aan de VIDA-richtlijn</a:t>
          </a:r>
          <a:endParaRPr lang="en-US" sz="2100" kern="1200"/>
        </a:p>
        <a:p>
          <a:pPr marL="228600" lvl="1" indent="-228600" algn="l" defTabSz="933450">
            <a:lnSpc>
              <a:spcPct val="90000"/>
            </a:lnSpc>
            <a:spcBef>
              <a:spcPct val="0"/>
            </a:spcBef>
            <a:spcAft>
              <a:spcPct val="15000"/>
            </a:spcAft>
            <a:buChar char="•"/>
          </a:pPr>
          <a:r>
            <a:rPr lang="nl-NL" sz="2100" kern="1200"/>
            <a:t>Veralgemening van e-facturatie tegen 2030-2033</a:t>
          </a:r>
          <a:endParaRPr lang="en-US" sz="2100" kern="1200"/>
        </a:p>
      </dsp:txBody>
      <dsp:txXfrm>
        <a:off x="6037326" y="1077872"/>
        <a:ext cx="2646759" cy="2651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FE296-AA3A-41A0-996D-4D7EB44464FD}">
      <dsp:nvSpPr>
        <dsp:cNvPr id="0" name=""/>
        <dsp:cNvSpPr/>
      </dsp:nvSpPr>
      <dsp:spPr>
        <a:xfrm>
          <a:off x="0" y="35158"/>
          <a:ext cx="7301068"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nl-NL" sz="1800" kern="1200"/>
            <a:t>Geschiktheid van software voor e-facturering</a:t>
          </a:r>
          <a:endParaRPr lang="en-US" sz="1800" kern="1200"/>
        </a:p>
      </dsp:txBody>
      <dsp:txXfrm>
        <a:off x="21075" y="56233"/>
        <a:ext cx="7258918" cy="389580"/>
      </dsp:txXfrm>
    </dsp:sp>
    <dsp:sp modelId="{8BF546E4-FB33-4B13-A729-7C6C9BDC771F}">
      <dsp:nvSpPr>
        <dsp:cNvPr id="0" name=""/>
        <dsp:cNvSpPr/>
      </dsp:nvSpPr>
      <dsp:spPr>
        <a:xfrm>
          <a:off x="0" y="466888"/>
          <a:ext cx="7301068"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0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nl-NL" sz="1400" kern="1200" dirty="0"/>
            <a:t>Controleer of uw software e-facturen kan aanmaken</a:t>
          </a:r>
          <a:endParaRPr lang="en-US" sz="1400" kern="1200" dirty="0"/>
        </a:p>
        <a:p>
          <a:pPr marL="114300" lvl="1" indent="-114300" algn="l" defTabSz="622300">
            <a:lnSpc>
              <a:spcPct val="90000"/>
            </a:lnSpc>
            <a:spcBef>
              <a:spcPct val="0"/>
            </a:spcBef>
            <a:spcAft>
              <a:spcPct val="20000"/>
            </a:spcAft>
            <a:buChar char="•"/>
          </a:pPr>
          <a:r>
            <a:rPr lang="nl-NL" sz="1400" kern="1200" dirty="0"/>
            <a:t>Controleer of uw systeem oplossing toegang heeft tot </a:t>
          </a:r>
          <a:r>
            <a:rPr lang="nl-NL" sz="1400" kern="1200" dirty="0" err="1"/>
            <a:t>Peppol</a:t>
          </a:r>
          <a:endParaRPr lang="en-US" sz="1400" kern="1200" dirty="0"/>
        </a:p>
        <a:p>
          <a:pPr marL="114300" lvl="1" indent="-114300" algn="l" defTabSz="622300">
            <a:lnSpc>
              <a:spcPct val="90000"/>
            </a:lnSpc>
            <a:spcBef>
              <a:spcPct val="0"/>
            </a:spcBef>
            <a:spcAft>
              <a:spcPct val="20000"/>
            </a:spcAft>
            <a:buChar char="•"/>
          </a:pPr>
          <a:r>
            <a:rPr lang="en-US" sz="1400" kern="1200" dirty="0" err="1"/>
            <a:t>Controleer</a:t>
          </a:r>
          <a:r>
            <a:rPr lang="en-US" sz="1400" kern="1200" dirty="0"/>
            <a:t> de </a:t>
          </a:r>
          <a:r>
            <a:rPr lang="en-US" sz="1400" kern="1200" dirty="0" err="1"/>
            <a:t>geschiktheid</a:t>
          </a:r>
          <a:r>
            <a:rPr lang="en-US" sz="1400" kern="1200" dirty="0"/>
            <a:t> </a:t>
          </a:r>
          <a:r>
            <a:rPr lang="en-US" sz="1400" kern="1200" dirty="0" err="1"/>
            <a:t>voor</a:t>
          </a:r>
          <a:r>
            <a:rPr lang="en-US" sz="1400" kern="1200" dirty="0"/>
            <a:t> </a:t>
          </a:r>
          <a:r>
            <a:rPr lang="en-US" sz="1400" kern="1200" dirty="0" err="1"/>
            <a:t>andere</a:t>
          </a:r>
          <a:r>
            <a:rPr lang="en-US" sz="1400" kern="1200" dirty="0"/>
            <a:t> </a:t>
          </a:r>
          <a:r>
            <a:rPr lang="en-US" sz="1400" kern="1200" dirty="0" err="1"/>
            <a:t>landen</a:t>
          </a:r>
          <a:endParaRPr lang="en-US" sz="1400" kern="1200" dirty="0"/>
        </a:p>
      </dsp:txBody>
      <dsp:txXfrm>
        <a:off x="0" y="466888"/>
        <a:ext cx="7301068" cy="726570"/>
      </dsp:txXfrm>
    </dsp:sp>
    <dsp:sp modelId="{8A57A974-FE7E-4DFC-B01B-22AB3C066EFC}">
      <dsp:nvSpPr>
        <dsp:cNvPr id="0" name=""/>
        <dsp:cNvSpPr/>
      </dsp:nvSpPr>
      <dsp:spPr>
        <a:xfrm>
          <a:off x="0" y="1193458"/>
          <a:ext cx="7301068" cy="431730"/>
        </a:xfrm>
        <a:prstGeom prst="roundRect">
          <a:avLst/>
        </a:prstGeom>
        <a:solidFill>
          <a:schemeClr val="accent2">
            <a:hueOff val="-3456336"/>
            <a:satOff val="-6803"/>
            <a:lumOff val="4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Inhoud</a:t>
          </a:r>
          <a:r>
            <a:rPr lang="en-US" sz="1800" kern="1200" dirty="0"/>
            <a:t> van de e-</a:t>
          </a:r>
          <a:r>
            <a:rPr lang="en-US" sz="1800" kern="1200" dirty="0" err="1"/>
            <a:t>factuur</a:t>
          </a:r>
          <a:endParaRPr lang="en-US" sz="1800" kern="1200" dirty="0"/>
        </a:p>
      </dsp:txBody>
      <dsp:txXfrm>
        <a:off x="21075" y="1214533"/>
        <a:ext cx="7258918" cy="389580"/>
      </dsp:txXfrm>
    </dsp:sp>
    <dsp:sp modelId="{3FF533D9-93C6-46EA-8EDE-CF27742F56A9}">
      <dsp:nvSpPr>
        <dsp:cNvPr id="0" name=""/>
        <dsp:cNvSpPr/>
      </dsp:nvSpPr>
      <dsp:spPr>
        <a:xfrm>
          <a:off x="0" y="1625188"/>
          <a:ext cx="7301068" cy="113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0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err="1"/>
            <a:t>Niet</a:t>
          </a:r>
          <a:r>
            <a:rPr lang="en-US" sz="1400" kern="1200" dirty="0"/>
            <a:t> </a:t>
          </a:r>
          <a:r>
            <a:rPr lang="en-US" sz="1400" kern="1200" dirty="0" err="1"/>
            <a:t>beperken</a:t>
          </a:r>
          <a:r>
            <a:rPr lang="en-US" sz="1400" kern="1200" dirty="0"/>
            <a:t> tot </a:t>
          </a:r>
          <a:r>
            <a:rPr lang="en-US" sz="1400" kern="1200" dirty="0" err="1"/>
            <a:t>enkel</a:t>
          </a:r>
          <a:r>
            <a:rPr lang="en-US" sz="1400" kern="1200" dirty="0"/>
            <a:t> </a:t>
          </a:r>
          <a:r>
            <a:rPr lang="en-US" sz="1400" kern="1200" dirty="0" err="1"/>
            <a:t>verplichte</a:t>
          </a:r>
          <a:r>
            <a:rPr lang="en-US" sz="1400" kern="1200" dirty="0"/>
            <a:t> </a:t>
          </a:r>
          <a:r>
            <a:rPr lang="en-US" sz="1400" kern="1200" dirty="0" err="1"/>
            <a:t>informatie</a:t>
          </a:r>
          <a:endParaRPr lang="en-US" sz="1400" kern="1200" dirty="0"/>
        </a:p>
        <a:p>
          <a:pPr marL="114300" lvl="1" indent="-114300" algn="l" defTabSz="622300">
            <a:lnSpc>
              <a:spcPct val="90000"/>
            </a:lnSpc>
            <a:spcBef>
              <a:spcPct val="0"/>
            </a:spcBef>
            <a:spcAft>
              <a:spcPct val="20000"/>
            </a:spcAft>
            <a:buChar char="•"/>
          </a:pPr>
          <a:r>
            <a:rPr lang="en-US" sz="1400" kern="1200" dirty="0" err="1"/>
            <a:t>Zorgen</a:t>
          </a:r>
          <a:r>
            <a:rPr lang="en-US" sz="1400" kern="1200" dirty="0"/>
            <a:t> </a:t>
          </a:r>
          <a:r>
            <a:rPr lang="en-US" sz="1400" kern="1200" dirty="0" err="1"/>
            <a:t>dat</a:t>
          </a:r>
          <a:r>
            <a:rPr lang="en-US" sz="1400" kern="1200" dirty="0"/>
            <a:t> de </a:t>
          </a:r>
          <a:r>
            <a:rPr lang="en-US" sz="1400" kern="1200" dirty="0" err="1"/>
            <a:t>huidige</a:t>
          </a:r>
          <a:r>
            <a:rPr lang="en-US" sz="1400" kern="1200" dirty="0"/>
            <a:t> </a:t>
          </a:r>
          <a:r>
            <a:rPr lang="en-US" sz="1400" kern="1200" dirty="0" err="1"/>
            <a:t>factuurinhoud</a:t>
          </a:r>
          <a:r>
            <a:rPr lang="en-US" sz="1400" kern="1200" dirty="0"/>
            <a:t> </a:t>
          </a:r>
          <a:r>
            <a:rPr lang="en-US" sz="1400" kern="1200" dirty="0" err="1"/>
            <a:t>en</a:t>
          </a:r>
          <a:r>
            <a:rPr lang="en-US" sz="1400" kern="1200" dirty="0"/>
            <a:t> </a:t>
          </a:r>
          <a:r>
            <a:rPr lang="en-US" sz="1400" kern="1200" dirty="0" err="1"/>
            <a:t>bijlagen</a:t>
          </a:r>
          <a:r>
            <a:rPr lang="en-US" sz="1400" kern="1200" dirty="0"/>
            <a:t> </a:t>
          </a:r>
          <a:r>
            <a:rPr lang="en-US" sz="1400" kern="1200" dirty="0" err="1"/>
            <a:t>ook</a:t>
          </a:r>
          <a:r>
            <a:rPr lang="en-US" sz="1400" kern="1200" dirty="0"/>
            <a:t> </a:t>
          </a:r>
          <a:r>
            <a:rPr lang="en-US" sz="1400" kern="1200" dirty="0" err="1"/>
            <a:t>meegenomen</a:t>
          </a:r>
          <a:r>
            <a:rPr lang="en-US" sz="1400" kern="1200" dirty="0"/>
            <a:t> </a:t>
          </a:r>
          <a:r>
            <a:rPr lang="en-US" sz="1400" kern="1200" dirty="0" err="1"/>
            <a:t>kunnen</a:t>
          </a:r>
          <a:r>
            <a:rPr lang="en-US" sz="1400" kern="1200" dirty="0"/>
            <a:t> </a:t>
          </a:r>
          <a:r>
            <a:rPr lang="en-US" sz="1400" kern="1200" dirty="0" err="1"/>
            <a:t>worden</a:t>
          </a:r>
          <a:r>
            <a:rPr lang="en-US" sz="1400" kern="1200" dirty="0"/>
            <a:t> in de e-</a:t>
          </a:r>
          <a:r>
            <a:rPr lang="en-US" sz="1400" kern="1200" dirty="0" err="1"/>
            <a:t>factuur</a:t>
          </a:r>
          <a:endParaRPr lang="en-US" sz="1400" kern="1200" dirty="0"/>
        </a:p>
        <a:p>
          <a:pPr marL="228600" lvl="2" indent="-114300" algn="l" defTabSz="622300">
            <a:lnSpc>
              <a:spcPct val="90000"/>
            </a:lnSpc>
            <a:spcBef>
              <a:spcPct val="0"/>
            </a:spcBef>
            <a:spcAft>
              <a:spcPct val="20000"/>
            </a:spcAft>
            <a:buChar char="•"/>
          </a:pPr>
          <a:r>
            <a:rPr lang="en-US" sz="1400" kern="1200" dirty="0" err="1"/>
            <a:t>Peppol</a:t>
          </a:r>
          <a:r>
            <a:rPr lang="en-US" sz="1400" kern="1200" dirty="0"/>
            <a:t> </a:t>
          </a:r>
          <a:r>
            <a:rPr lang="en-US" sz="1400" kern="1200" dirty="0" err="1"/>
            <a:t>formaat</a:t>
          </a:r>
          <a:r>
            <a:rPr lang="en-US" sz="1400" kern="1200" dirty="0"/>
            <a:t> </a:t>
          </a:r>
          <a:r>
            <a:rPr lang="en-US" sz="1400" kern="1200" dirty="0" err="1"/>
            <a:t>laat</a:t>
          </a:r>
          <a:r>
            <a:rPr lang="en-US" sz="1400" kern="1200" dirty="0"/>
            <a:t> </a:t>
          </a:r>
          <a:r>
            <a:rPr lang="en-US" sz="1400" kern="1200" dirty="0" err="1"/>
            <a:t>dit</a:t>
          </a:r>
          <a:r>
            <a:rPr lang="en-US" sz="1400" kern="1200" dirty="0"/>
            <a:t> toe </a:t>
          </a:r>
        </a:p>
        <a:p>
          <a:pPr marL="114300" lvl="1" indent="-114300" algn="l" defTabSz="622300">
            <a:lnSpc>
              <a:spcPct val="90000"/>
            </a:lnSpc>
            <a:spcBef>
              <a:spcPct val="0"/>
            </a:spcBef>
            <a:spcAft>
              <a:spcPct val="20000"/>
            </a:spcAft>
            <a:buChar char="•"/>
          </a:pPr>
          <a:r>
            <a:rPr lang="en-US" sz="1400" kern="1200" dirty="0" err="1"/>
            <a:t>Inkomende</a:t>
          </a:r>
          <a:r>
            <a:rPr lang="en-US" sz="1400" kern="1200" dirty="0"/>
            <a:t> e-</a:t>
          </a:r>
          <a:r>
            <a:rPr lang="en-US" sz="1400" kern="1200" dirty="0" err="1"/>
            <a:t>factuur</a:t>
          </a:r>
          <a:r>
            <a:rPr lang="en-US" sz="1400" kern="1200" dirty="0"/>
            <a:t> </a:t>
          </a:r>
          <a:r>
            <a:rPr lang="en-US" sz="1400" kern="1200" dirty="0" err="1"/>
            <a:t>moet</a:t>
          </a:r>
          <a:r>
            <a:rPr lang="en-US" sz="1400" kern="1200" dirty="0"/>
            <a:t> in </a:t>
          </a:r>
          <a:r>
            <a:rPr lang="en-US" sz="1400" kern="1200" dirty="0" err="1"/>
            <a:t>leesbaar</a:t>
          </a:r>
          <a:r>
            <a:rPr lang="en-US" sz="1400" kern="1200" dirty="0"/>
            <a:t> </a:t>
          </a:r>
          <a:r>
            <a:rPr lang="en-US" sz="1400" kern="1200" dirty="0" err="1"/>
            <a:t>formaat</a:t>
          </a:r>
          <a:r>
            <a:rPr lang="en-US" sz="1400" kern="1200" dirty="0"/>
            <a:t> </a:t>
          </a:r>
          <a:r>
            <a:rPr lang="en-US" sz="1400" kern="1200" dirty="0" err="1"/>
            <a:t>afgedrukt</a:t>
          </a:r>
          <a:r>
            <a:rPr lang="en-US" sz="1400" kern="1200" dirty="0"/>
            <a:t> </a:t>
          </a:r>
          <a:r>
            <a:rPr lang="en-US" sz="1400" kern="1200" dirty="0" err="1"/>
            <a:t>kunnen</a:t>
          </a:r>
          <a:r>
            <a:rPr lang="en-US" sz="1400" kern="1200" dirty="0"/>
            <a:t> </a:t>
          </a:r>
          <a:r>
            <a:rPr lang="en-US" sz="1400" kern="1200" dirty="0" err="1"/>
            <a:t>worden</a:t>
          </a:r>
          <a:endParaRPr lang="en-US" sz="1400" kern="1200" dirty="0"/>
        </a:p>
      </dsp:txBody>
      <dsp:txXfrm>
        <a:off x="0" y="1625188"/>
        <a:ext cx="7301068" cy="1136430"/>
      </dsp:txXfrm>
    </dsp:sp>
    <dsp:sp modelId="{272F1227-7DD9-435C-839A-0EC01F7CED8F}">
      <dsp:nvSpPr>
        <dsp:cNvPr id="0" name=""/>
        <dsp:cNvSpPr/>
      </dsp:nvSpPr>
      <dsp:spPr>
        <a:xfrm>
          <a:off x="0" y="2761618"/>
          <a:ext cx="7301068" cy="431730"/>
        </a:xfrm>
        <a:prstGeom prst="roundRect">
          <a:avLst/>
        </a:prstGeom>
        <a:solidFill>
          <a:schemeClr val="accent2">
            <a:hueOff val="-6912672"/>
            <a:satOff val="-13605"/>
            <a:lumOff val="8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b="1"/>
          </a:pPr>
          <a:r>
            <a:rPr lang="nl-NL" sz="1800" kern="1200" dirty="0"/>
            <a:t>Facturering aan buitenlandse klanten</a:t>
          </a:r>
          <a:endParaRPr lang="en-US" sz="1800" kern="1200" dirty="0"/>
        </a:p>
      </dsp:txBody>
      <dsp:txXfrm>
        <a:off x="21075" y="2782693"/>
        <a:ext cx="7258918" cy="389580"/>
      </dsp:txXfrm>
    </dsp:sp>
    <dsp:sp modelId="{6B5ADE7D-D0F0-471C-BC7F-45EC4F750155}">
      <dsp:nvSpPr>
        <dsp:cNvPr id="0" name=""/>
        <dsp:cNvSpPr/>
      </dsp:nvSpPr>
      <dsp:spPr>
        <a:xfrm>
          <a:off x="0" y="3193348"/>
          <a:ext cx="7301068"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0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nl-NL" sz="1400" kern="1200" dirty="0"/>
            <a:t>Buitenlandse klanten zitten niet in de scope van de </a:t>
          </a:r>
          <a:r>
            <a:rPr lang="nl-NL" sz="1400" kern="1200" dirty="0" err="1"/>
            <a:t>belgische</a:t>
          </a:r>
          <a:r>
            <a:rPr lang="nl-NL" sz="1400" kern="1200" dirty="0"/>
            <a:t> e-facturatie</a:t>
          </a:r>
          <a:endParaRPr lang="en-US" sz="1400" kern="1200" dirty="0"/>
        </a:p>
        <a:p>
          <a:pPr marL="114300" lvl="1" indent="-114300" algn="l" defTabSz="622300">
            <a:lnSpc>
              <a:spcPct val="90000"/>
            </a:lnSpc>
            <a:spcBef>
              <a:spcPct val="0"/>
            </a:spcBef>
            <a:spcAft>
              <a:spcPct val="20000"/>
            </a:spcAft>
            <a:buChar char="•"/>
          </a:pPr>
          <a:r>
            <a:rPr lang="en-US" sz="1400" kern="1200" dirty="0" err="1"/>
            <a:t>Systeem</a:t>
          </a:r>
          <a:r>
            <a:rPr lang="en-US" sz="1400" kern="1200" dirty="0"/>
            <a:t> </a:t>
          </a:r>
          <a:r>
            <a:rPr lang="en-US" sz="1400" kern="1200" dirty="0" err="1"/>
            <a:t>moet</a:t>
          </a:r>
          <a:r>
            <a:rPr lang="en-US" sz="1400" kern="1200" dirty="0"/>
            <a:t> </a:t>
          </a:r>
          <a:r>
            <a:rPr lang="en-US" sz="1400" kern="1200" dirty="0" err="1"/>
            <a:t>daarom</a:t>
          </a:r>
          <a:r>
            <a:rPr lang="en-US" sz="1400" kern="1200" dirty="0"/>
            <a:t> </a:t>
          </a:r>
          <a:r>
            <a:rPr lang="en-US" sz="1400" kern="1200" dirty="0" err="1"/>
            <a:t>nog</a:t>
          </a:r>
          <a:r>
            <a:rPr lang="en-US" sz="1400" kern="1200" dirty="0"/>
            <a:t> steeds de </a:t>
          </a:r>
          <a:r>
            <a:rPr lang="en-US" sz="1400" kern="1200" dirty="0" err="1"/>
            <a:t>buitenlandse</a:t>
          </a:r>
          <a:r>
            <a:rPr lang="en-US" sz="1400" kern="1200" dirty="0"/>
            <a:t> </a:t>
          </a:r>
          <a:r>
            <a:rPr lang="en-US" sz="1400" kern="1200" dirty="0" err="1"/>
            <a:t>klanten</a:t>
          </a:r>
          <a:r>
            <a:rPr lang="en-US" sz="1400" kern="1200" dirty="0"/>
            <a:t> op de </a:t>
          </a:r>
          <a:r>
            <a:rPr lang="en-US" sz="1400" kern="1200" dirty="0" err="1"/>
            <a:t>huidige</a:t>
          </a:r>
          <a:r>
            <a:rPr lang="en-US" sz="1400" kern="1200" dirty="0"/>
            <a:t> </a:t>
          </a:r>
          <a:r>
            <a:rPr lang="en-US" sz="1400" kern="1200" dirty="0" err="1"/>
            <a:t>manier</a:t>
          </a:r>
          <a:r>
            <a:rPr lang="en-US" sz="1400" kern="1200" dirty="0"/>
            <a:t> </a:t>
          </a:r>
          <a:r>
            <a:rPr lang="en-US" sz="1400" kern="1200" dirty="0" err="1"/>
            <a:t>kunnen</a:t>
          </a:r>
          <a:r>
            <a:rPr lang="en-US" sz="1400" kern="1200" dirty="0"/>
            <a:t> </a:t>
          </a:r>
          <a:r>
            <a:rPr lang="en-US" sz="1400" kern="1200" dirty="0" err="1"/>
            <a:t>factureren</a:t>
          </a:r>
          <a:r>
            <a:rPr lang="en-US" sz="1400" kern="1200" dirty="0"/>
            <a:t>, </a:t>
          </a:r>
          <a:r>
            <a:rPr lang="en-US" sz="1400" kern="1200" dirty="0" err="1"/>
            <a:t>tenzij</a:t>
          </a:r>
          <a:r>
            <a:rPr lang="en-US" sz="1400" kern="1200" dirty="0"/>
            <a:t> er </a:t>
          </a:r>
          <a:r>
            <a:rPr lang="en-US" sz="1400" kern="1200" dirty="0" err="1"/>
            <a:t>een</a:t>
          </a:r>
          <a:r>
            <a:rPr lang="en-US" sz="1400" kern="1200" dirty="0"/>
            <a:t> </a:t>
          </a:r>
          <a:r>
            <a:rPr lang="en-US" sz="1400" kern="1200" dirty="0" err="1"/>
            <a:t>akkoord</a:t>
          </a:r>
          <a:r>
            <a:rPr lang="en-US" sz="1400" kern="1200" dirty="0"/>
            <a:t> is met de </a:t>
          </a:r>
          <a:r>
            <a:rPr lang="en-US" sz="1400" kern="1200" dirty="0" err="1"/>
            <a:t>klant</a:t>
          </a:r>
          <a:r>
            <a:rPr lang="en-US" sz="1400" kern="1200" dirty="0"/>
            <a:t> om </a:t>
          </a:r>
          <a:r>
            <a:rPr lang="en-US" sz="1400" kern="1200" dirty="0" err="1"/>
            <a:t>facturen</a:t>
          </a:r>
          <a:r>
            <a:rPr lang="en-US" sz="1400" kern="1200" dirty="0"/>
            <a:t> via het </a:t>
          </a:r>
          <a:r>
            <a:rPr lang="en-US" sz="1400" kern="1200" dirty="0" err="1"/>
            <a:t>Peppol</a:t>
          </a:r>
          <a:r>
            <a:rPr lang="en-US" sz="1400" kern="1200" dirty="0"/>
            <a:t> network </a:t>
          </a:r>
          <a:r>
            <a:rPr lang="en-US" sz="1400" kern="1200" dirty="0" err="1"/>
            <a:t>te</a:t>
          </a:r>
          <a:r>
            <a:rPr lang="en-US" sz="1400" kern="1200" dirty="0"/>
            <a:t> </a:t>
          </a:r>
          <a:r>
            <a:rPr lang="en-US" sz="1400" kern="1200" dirty="0" err="1"/>
            <a:t>ontvangen</a:t>
          </a:r>
          <a:r>
            <a:rPr lang="en-US" sz="1400" kern="1200" dirty="0"/>
            <a:t>. </a:t>
          </a:r>
        </a:p>
      </dsp:txBody>
      <dsp:txXfrm>
        <a:off x="0" y="3193348"/>
        <a:ext cx="7301068" cy="875610"/>
      </dsp:txXfrm>
    </dsp:sp>
    <dsp:sp modelId="{F7527E05-6469-4845-8693-A5BC89DFE178}">
      <dsp:nvSpPr>
        <dsp:cNvPr id="0" name=""/>
        <dsp:cNvSpPr/>
      </dsp:nvSpPr>
      <dsp:spPr>
        <a:xfrm>
          <a:off x="0" y="4068958"/>
          <a:ext cx="7301068" cy="431730"/>
        </a:xfrm>
        <a:prstGeom prst="roundRect">
          <a:avLst/>
        </a:prstGeom>
        <a:solidFill>
          <a:schemeClr val="accent2">
            <a:hueOff val="-10369007"/>
            <a:satOff val="-20408"/>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t>Veiligheid</a:t>
          </a:r>
          <a:r>
            <a:rPr lang="en-US" sz="1800" b="1" kern="1200" dirty="0"/>
            <a:t> </a:t>
          </a:r>
          <a:r>
            <a:rPr lang="en-US" sz="1800" b="1" kern="1200" dirty="0" err="1"/>
            <a:t>en</a:t>
          </a:r>
          <a:r>
            <a:rPr lang="en-US" sz="1800" b="1" kern="1200" dirty="0"/>
            <a:t> </a:t>
          </a:r>
          <a:r>
            <a:rPr lang="en-US" sz="1800" b="1" kern="1200" dirty="0" err="1"/>
            <a:t>archivering</a:t>
          </a:r>
          <a:endParaRPr lang="en-US" sz="1800" b="1" kern="1200" dirty="0"/>
        </a:p>
      </dsp:txBody>
      <dsp:txXfrm>
        <a:off x="21075" y="4090033"/>
        <a:ext cx="7258918" cy="389580"/>
      </dsp:txXfrm>
    </dsp:sp>
    <dsp:sp modelId="{A5D3A787-B68A-49A9-9406-6FB49166DB1C}">
      <dsp:nvSpPr>
        <dsp:cNvPr id="0" name=""/>
        <dsp:cNvSpPr/>
      </dsp:nvSpPr>
      <dsp:spPr>
        <a:xfrm>
          <a:off x="0" y="4500688"/>
          <a:ext cx="7301068" cy="475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09"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err="1"/>
            <a:t>Peppol</a:t>
          </a:r>
          <a:r>
            <a:rPr lang="en-US" sz="1400" kern="1200" dirty="0"/>
            <a:t> is </a:t>
          </a:r>
          <a:r>
            <a:rPr lang="en-US" sz="1400" kern="1200" dirty="0" err="1"/>
            <a:t>een</a:t>
          </a:r>
          <a:r>
            <a:rPr lang="en-US" sz="1400" kern="1200" dirty="0"/>
            <a:t> externe </a:t>
          </a:r>
          <a:r>
            <a:rPr lang="en-US" sz="1400" kern="1200" dirty="0" err="1"/>
            <a:t>applicatie</a:t>
          </a:r>
          <a:r>
            <a:rPr lang="en-US" sz="1400" kern="1200" dirty="0"/>
            <a:t>.  Zorg </a:t>
          </a:r>
          <a:r>
            <a:rPr lang="en-US" sz="1400" kern="1200" dirty="0" err="1"/>
            <a:t>voor</a:t>
          </a:r>
          <a:r>
            <a:rPr lang="en-US" sz="1400" kern="1200" dirty="0"/>
            <a:t> </a:t>
          </a:r>
          <a:r>
            <a:rPr lang="en-US" sz="1400" kern="1200" dirty="0" err="1"/>
            <a:t>een</a:t>
          </a:r>
          <a:r>
            <a:rPr lang="en-US" sz="1400" kern="1200" dirty="0"/>
            <a:t> </a:t>
          </a:r>
          <a:r>
            <a:rPr lang="en-US" sz="1400" kern="1200" dirty="0" err="1"/>
            <a:t>veilige</a:t>
          </a:r>
          <a:r>
            <a:rPr lang="en-US" sz="1400" kern="1200" dirty="0"/>
            <a:t> </a:t>
          </a:r>
          <a:r>
            <a:rPr lang="en-US" sz="1400" kern="1200" dirty="0" err="1"/>
            <a:t>verbinding</a:t>
          </a:r>
          <a:endParaRPr lang="en-US" sz="1400" kern="1200" dirty="0"/>
        </a:p>
        <a:p>
          <a:pPr marL="114300" lvl="1" indent="-114300" algn="l" defTabSz="622300">
            <a:lnSpc>
              <a:spcPct val="90000"/>
            </a:lnSpc>
            <a:spcBef>
              <a:spcPct val="0"/>
            </a:spcBef>
            <a:spcAft>
              <a:spcPct val="20000"/>
            </a:spcAft>
            <a:buChar char="•"/>
          </a:pPr>
          <a:r>
            <a:rPr lang="en-US" sz="1400" kern="1200" dirty="0" err="1"/>
            <a:t>Applicatie</a:t>
          </a:r>
          <a:r>
            <a:rPr lang="en-US" sz="1400" kern="1200" dirty="0"/>
            <a:t> </a:t>
          </a:r>
          <a:r>
            <a:rPr lang="en-US" sz="1400" kern="1200" dirty="0" err="1"/>
            <a:t>moet</a:t>
          </a:r>
          <a:r>
            <a:rPr lang="en-US" sz="1400" kern="1200" dirty="0"/>
            <a:t> de e-</a:t>
          </a:r>
          <a:r>
            <a:rPr lang="en-US" sz="1400" kern="1200" dirty="0" err="1"/>
            <a:t>facturen</a:t>
          </a:r>
          <a:r>
            <a:rPr lang="en-US" sz="1400" kern="1200" dirty="0"/>
            <a:t> </a:t>
          </a:r>
          <a:r>
            <a:rPr lang="en-US" sz="1400" kern="1200" dirty="0" err="1"/>
            <a:t>archiveren</a:t>
          </a:r>
          <a:r>
            <a:rPr lang="en-US" sz="1400" kern="1200" dirty="0"/>
            <a:t> </a:t>
          </a:r>
          <a:r>
            <a:rPr lang="en-US" sz="1400" kern="1200" dirty="0" err="1"/>
            <a:t>voor</a:t>
          </a:r>
          <a:r>
            <a:rPr lang="en-US" sz="1400" kern="1200" dirty="0"/>
            <a:t> de </a:t>
          </a:r>
          <a:r>
            <a:rPr lang="en-US" sz="1400" kern="1200" dirty="0" err="1"/>
            <a:t>wettelijke</a:t>
          </a:r>
          <a:r>
            <a:rPr lang="en-US" sz="1400" kern="1200" dirty="0"/>
            <a:t> </a:t>
          </a:r>
          <a:r>
            <a:rPr lang="en-US" sz="1400" kern="1200" dirty="0" err="1"/>
            <a:t>tijd</a:t>
          </a:r>
          <a:endParaRPr lang="en-US" sz="1400" kern="1200" dirty="0"/>
        </a:p>
      </dsp:txBody>
      <dsp:txXfrm>
        <a:off x="0" y="4500688"/>
        <a:ext cx="7301068" cy="4750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CBE2F-9041-4DD5-84E8-01273F96174F}">
      <dsp:nvSpPr>
        <dsp:cNvPr id="0" name=""/>
        <dsp:cNvSpPr/>
      </dsp:nvSpPr>
      <dsp:spPr>
        <a:xfrm>
          <a:off x="7890" y="139294"/>
          <a:ext cx="1163870" cy="1128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30D75A-53BB-415A-8F2A-CC302D9A3F0B}">
      <dsp:nvSpPr>
        <dsp:cNvPr id="0" name=""/>
        <dsp:cNvSpPr/>
      </dsp:nvSpPr>
      <dsp:spPr>
        <a:xfrm>
          <a:off x="7890" y="1418208"/>
          <a:ext cx="3325343" cy="483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nl-NL" sz="1700" kern="1200"/>
            <a:t>Huidige praktijk van facturatie aan de kassa</a:t>
          </a:r>
          <a:endParaRPr lang="en-US" sz="1700" kern="1200"/>
        </a:p>
      </dsp:txBody>
      <dsp:txXfrm>
        <a:off x="7890" y="1418208"/>
        <a:ext cx="3325343" cy="483813"/>
      </dsp:txXfrm>
    </dsp:sp>
    <dsp:sp modelId="{BE935681-B03A-4A8F-BA88-EB2137DED337}">
      <dsp:nvSpPr>
        <dsp:cNvPr id="0" name=""/>
        <dsp:cNvSpPr/>
      </dsp:nvSpPr>
      <dsp:spPr>
        <a:xfrm>
          <a:off x="7890" y="1971797"/>
          <a:ext cx="3325343" cy="1656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nl-NL" sz="1300" kern="1200"/>
            <a:t>Facturen voor contante betalingen worden momenteel aan de kassa uitgegeven</a:t>
          </a:r>
          <a:endParaRPr lang="en-US" sz="1300" kern="1200"/>
        </a:p>
      </dsp:txBody>
      <dsp:txXfrm>
        <a:off x="7890" y="1971797"/>
        <a:ext cx="3325343" cy="1656235"/>
      </dsp:txXfrm>
    </dsp:sp>
    <dsp:sp modelId="{67C7BA27-1014-4400-9F3F-D344684DF836}">
      <dsp:nvSpPr>
        <dsp:cNvPr id="0" name=""/>
        <dsp:cNvSpPr/>
      </dsp:nvSpPr>
      <dsp:spPr>
        <a:xfrm>
          <a:off x="3915168" y="139294"/>
          <a:ext cx="1163870" cy="1128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5AFE67-094D-43F2-946A-B5F2BB3CDA41}">
      <dsp:nvSpPr>
        <dsp:cNvPr id="0" name=""/>
        <dsp:cNvSpPr/>
      </dsp:nvSpPr>
      <dsp:spPr>
        <a:xfrm>
          <a:off x="3915168" y="1418208"/>
          <a:ext cx="3325343" cy="483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nl-NL" sz="1700" kern="1200"/>
            <a:t>Wijziging vanaf 1 januari 2026</a:t>
          </a:r>
          <a:endParaRPr lang="en-US" sz="1700" kern="1200"/>
        </a:p>
      </dsp:txBody>
      <dsp:txXfrm>
        <a:off x="3915168" y="1418208"/>
        <a:ext cx="3325343" cy="483813"/>
      </dsp:txXfrm>
    </dsp:sp>
    <dsp:sp modelId="{DDDDDC31-7A82-4DB5-9438-4740D0D0DC58}">
      <dsp:nvSpPr>
        <dsp:cNvPr id="0" name=""/>
        <dsp:cNvSpPr/>
      </dsp:nvSpPr>
      <dsp:spPr>
        <a:xfrm>
          <a:off x="3915168" y="1971797"/>
          <a:ext cx="3325343" cy="1656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nl-NL" sz="1300" kern="1200"/>
            <a:t>Facturen aan de kassa zijn geen wettelijk document meer</a:t>
          </a:r>
          <a:endParaRPr lang="en-US" sz="1300" kern="1200"/>
        </a:p>
        <a:p>
          <a:pPr marL="0" lvl="0" indent="0" algn="l" defTabSz="577850">
            <a:lnSpc>
              <a:spcPct val="90000"/>
            </a:lnSpc>
            <a:spcBef>
              <a:spcPct val="0"/>
            </a:spcBef>
            <a:spcAft>
              <a:spcPct val="35000"/>
            </a:spcAft>
            <a:buNone/>
          </a:pPr>
          <a:r>
            <a:rPr lang="nl-NL" sz="1300" kern="1200"/>
            <a:t>Kan niet meer gebruikt worden om BTW te recupereren</a:t>
          </a:r>
          <a:endParaRPr lang="en-US" sz="1300" kern="1200"/>
        </a:p>
      </dsp:txBody>
      <dsp:txXfrm>
        <a:off x="3915168" y="1971797"/>
        <a:ext cx="3325343" cy="1656235"/>
      </dsp:txXfrm>
    </dsp:sp>
    <dsp:sp modelId="{E36DA82F-B369-49BD-8C26-DB8D75B09A65}">
      <dsp:nvSpPr>
        <dsp:cNvPr id="0" name=""/>
        <dsp:cNvSpPr/>
      </dsp:nvSpPr>
      <dsp:spPr>
        <a:xfrm>
          <a:off x="7822446" y="139294"/>
          <a:ext cx="1163870" cy="11288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7D600B-920B-4609-8571-5DE81A9E6425}">
      <dsp:nvSpPr>
        <dsp:cNvPr id="0" name=""/>
        <dsp:cNvSpPr/>
      </dsp:nvSpPr>
      <dsp:spPr>
        <a:xfrm>
          <a:off x="7822446" y="1418208"/>
          <a:ext cx="3325343" cy="483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nl-NL" sz="1700" kern="1200"/>
            <a:t>Mogelijke oplossingen</a:t>
          </a:r>
          <a:endParaRPr lang="en-US" sz="1700" kern="1200"/>
        </a:p>
      </dsp:txBody>
      <dsp:txXfrm>
        <a:off x="7822446" y="1418208"/>
        <a:ext cx="3325343" cy="483813"/>
      </dsp:txXfrm>
    </dsp:sp>
    <dsp:sp modelId="{F286E563-8450-4325-AB46-E435196E787E}">
      <dsp:nvSpPr>
        <dsp:cNvPr id="0" name=""/>
        <dsp:cNvSpPr/>
      </dsp:nvSpPr>
      <dsp:spPr>
        <a:xfrm>
          <a:off x="7822446" y="1971797"/>
          <a:ext cx="3325343" cy="1656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nl-NL" sz="1300" kern="1200"/>
            <a:t>Systeem maakt onmiddellijk een compatibel elektronisch bestand aan</a:t>
          </a:r>
          <a:endParaRPr lang="en-US" sz="1300" kern="1200"/>
        </a:p>
        <a:p>
          <a:pPr marL="0" lvl="0" indent="0" algn="l" defTabSz="577850">
            <a:lnSpc>
              <a:spcPct val="90000"/>
            </a:lnSpc>
            <a:spcBef>
              <a:spcPct val="0"/>
            </a:spcBef>
            <a:spcAft>
              <a:spcPct val="35000"/>
            </a:spcAft>
            <a:buNone/>
          </a:pPr>
          <a:r>
            <a:rPr lang="nl-NL" sz="1300" kern="1200"/>
            <a:t>Leesbare kopij van elektronisch bestand wordt aan de kassa gedrukt</a:t>
          </a:r>
          <a:endParaRPr lang="en-US" sz="1300" kern="1200"/>
        </a:p>
        <a:p>
          <a:pPr marL="0" lvl="0" indent="0" algn="l" defTabSz="577850">
            <a:lnSpc>
              <a:spcPct val="90000"/>
            </a:lnSpc>
            <a:spcBef>
              <a:spcPct val="0"/>
            </a:spcBef>
            <a:spcAft>
              <a:spcPct val="35000"/>
            </a:spcAft>
            <a:buNone/>
          </a:pPr>
          <a:r>
            <a:rPr lang="nl-NL" sz="1300" kern="1200"/>
            <a:t>Vermelding op huidig document dat het niet voor BTW doeleinden kan worden gebruikt</a:t>
          </a:r>
          <a:endParaRPr lang="en-US" sz="1300" kern="1200"/>
        </a:p>
        <a:p>
          <a:pPr marL="0" lvl="0" indent="0" algn="l" defTabSz="577850">
            <a:lnSpc>
              <a:spcPct val="90000"/>
            </a:lnSpc>
            <a:spcBef>
              <a:spcPct val="0"/>
            </a:spcBef>
            <a:spcAft>
              <a:spcPct val="35000"/>
            </a:spcAft>
            <a:buNone/>
          </a:pPr>
          <a:r>
            <a:rPr lang="nl-NL" sz="1300" kern="1200"/>
            <a:t>Wettelijke factuur beschikbaar via Peppol netwerk</a:t>
          </a:r>
          <a:endParaRPr lang="en-US" sz="1300" kern="1200"/>
        </a:p>
      </dsp:txBody>
      <dsp:txXfrm>
        <a:off x="7822446" y="1971797"/>
        <a:ext cx="3325343" cy="16562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74D16-E014-4325-96FC-F71961712224}">
      <dsp:nvSpPr>
        <dsp:cNvPr id="0" name=""/>
        <dsp:cNvSpPr/>
      </dsp:nvSpPr>
      <dsp:spPr>
        <a:xfrm>
          <a:off x="0" y="369665"/>
          <a:ext cx="6620255" cy="6993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3805" tIns="249936" rIns="513805" bIns="85344" numCol="1" spcCol="1270" anchor="t" anchorCtr="0">
          <a:noAutofit/>
        </a:bodyPr>
        <a:lstStyle/>
        <a:p>
          <a:pPr marL="114300" lvl="1" indent="-114300" algn="l" defTabSz="533400">
            <a:lnSpc>
              <a:spcPct val="90000"/>
            </a:lnSpc>
            <a:spcBef>
              <a:spcPct val="0"/>
            </a:spcBef>
            <a:spcAft>
              <a:spcPct val="15000"/>
            </a:spcAft>
            <a:buChar char="•"/>
            <a:defRPr b="1"/>
          </a:pPr>
          <a:r>
            <a:rPr lang="en-US" sz="1200" b="0" kern="1200" dirty="0"/>
            <a:t>Welke </a:t>
          </a:r>
          <a:r>
            <a:rPr lang="en-US" sz="1200" b="0" kern="1200" dirty="0" err="1"/>
            <a:t>informatie</a:t>
          </a:r>
          <a:r>
            <a:rPr lang="en-US" sz="1200" b="0" kern="1200" dirty="0"/>
            <a:t> </a:t>
          </a:r>
          <a:r>
            <a:rPr lang="en-US" sz="1200" b="0" kern="1200" dirty="0" err="1"/>
            <a:t>wil</a:t>
          </a:r>
          <a:r>
            <a:rPr lang="en-US" sz="1200" b="0" kern="1200" dirty="0"/>
            <a:t> </a:t>
          </a:r>
          <a:r>
            <a:rPr lang="en-US" sz="1200" b="0" kern="1200" dirty="0" err="1"/>
            <a:t>ik</a:t>
          </a:r>
          <a:r>
            <a:rPr lang="en-US" sz="1200" b="0" kern="1200" dirty="0"/>
            <a:t> in de e-</a:t>
          </a:r>
          <a:r>
            <a:rPr lang="en-US" sz="1200" b="0" kern="1200" dirty="0" err="1"/>
            <a:t>factuur</a:t>
          </a:r>
          <a:r>
            <a:rPr lang="en-US" sz="1200" b="0" kern="1200" dirty="0"/>
            <a:t> </a:t>
          </a:r>
        </a:p>
        <a:p>
          <a:pPr marL="114300" lvl="1" indent="-114300" algn="l" defTabSz="533400">
            <a:lnSpc>
              <a:spcPct val="90000"/>
            </a:lnSpc>
            <a:spcBef>
              <a:spcPct val="0"/>
            </a:spcBef>
            <a:spcAft>
              <a:spcPct val="15000"/>
            </a:spcAft>
            <a:buChar char="•"/>
            <a:defRPr b="1"/>
          </a:pPr>
          <a:r>
            <a:rPr lang="en-US" sz="1200" b="0" kern="1200" dirty="0"/>
            <a:t>Heb </a:t>
          </a:r>
          <a:r>
            <a:rPr lang="en-US" sz="1200" b="0" kern="1200" dirty="0" err="1"/>
            <a:t>ik</a:t>
          </a:r>
          <a:r>
            <a:rPr lang="en-US" sz="1200" b="0" kern="1200" dirty="0"/>
            <a:t> </a:t>
          </a:r>
          <a:r>
            <a:rPr lang="en-US" sz="1200" b="0" kern="1200" dirty="0" err="1"/>
            <a:t>enkel</a:t>
          </a:r>
          <a:r>
            <a:rPr lang="en-US" sz="1200" b="0" kern="1200" dirty="0"/>
            <a:t> </a:t>
          </a:r>
          <a:r>
            <a:rPr lang="en-US" sz="1200" b="0" kern="1200" dirty="0" err="1"/>
            <a:t>nationale</a:t>
          </a:r>
          <a:r>
            <a:rPr lang="en-US" sz="1200" b="0" kern="1200" dirty="0"/>
            <a:t> of </a:t>
          </a:r>
          <a:r>
            <a:rPr lang="en-US" sz="1200" b="0" kern="1200" dirty="0" err="1"/>
            <a:t>ook</a:t>
          </a:r>
          <a:r>
            <a:rPr lang="en-US" sz="1200" b="0" kern="1200" dirty="0"/>
            <a:t> </a:t>
          </a:r>
          <a:r>
            <a:rPr lang="en-US" sz="1200" b="0" kern="1200" dirty="0" err="1"/>
            <a:t>internationale</a:t>
          </a:r>
          <a:r>
            <a:rPr lang="en-US" sz="1200" b="0" kern="1200" dirty="0"/>
            <a:t> </a:t>
          </a:r>
          <a:r>
            <a:rPr lang="en-US" sz="1200" b="0" kern="1200" dirty="0" err="1"/>
            <a:t>transacties</a:t>
          </a:r>
          <a:endParaRPr lang="en-US" sz="1200" b="0" kern="1200" dirty="0"/>
        </a:p>
      </dsp:txBody>
      <dsp:txXfrm>
        <a:off x="0" y="369665"/>
        <a:ext cx="6620255" cy="699300"/>
      </dsp:txXfrm>
    </dsp:sp>
    <dsp:sp modelId="{AC502BA3-07C6-418F-9B95-14DE37D8E4CE}">
      <dsp:nvSpPr>
        <dsp:cNvPr id="0" name=""/>
        <dsp:cNvSpPr/>
      </dsp:nvSpPr>
      <dsp:spPr>
        <a:xfrm>
          <a:off x="331012" y="192545"/>
          <a:ext cx="4634179"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161" tIns="0" rIns="175161"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err="1"/>
            <a:t>Analyse</a:t>
          </a:r>
          <a:r>
            <a:rPr lang="en-US" sz="1200" kern="1200" dirty="0"/>
            <a:t> van de </a:t>
          </a:r>
          <a:r>
            <a:rPr lang="en-US" sz="1200" kern="1200" dirty="0" err="1"/>
            <a:t>behoeften</a:t>
          </a:r>
          <a:endParaRPr lang="en-US" sz="1200" kern="1200" dirty="0"/>
        </a:p>
      </dsp:txBody>
      <dsp:txXfrm>
        <a:off x="348305" y="209838"/>
        <a:ext cx="4599593" cy="319654"/>
      </dsp:txXfrm>
    </dsp:sp>
    <dsp:sp modelId="{F7A06614-8D21-43A0-AB5B-F15B3E682835}">
      <dsp:nvSpPr>
        <dsp:cNvPr id="0" name=""/>
        <dsp:cNvSpPr/>
      </dsp:nvSpPr>
      <dsp:spPr>
        <a:xfrm>
          <a:off x="0" y="1310885"/>
          <a:ext cx="6620255" cy="888300"/>
        </a:xfrm>
        <a:prstGeom prst="rect">
          <a:avLst/>
        </a:prstGeom>
        <a:solidFill>
          <a:schemeClr val="lt1">
            <a:alpha val="90000"/>
            <a:hueOff val="0"/>
            <a:satOff val="0"/>
            <a:lumOff val="0"/>
            <a:alphaOff val="0"/>
          </a:schemeClr>
        </a:solidFill>
        <a:ln w="12700" cap="flat" cmpd="sng" algn="ctr">
          <a:solidFill>
            <a:schemeClr val="accent5">
              <a:hueOff val="2093851"/>
              <a:satOff val="22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3805" tIns="249936" rIns="513805"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Nagaan of de gebruikte software compatibel is met </a:t>
          </a:r>
          <a:r>
            <a:rPr lang="nl-NL" sz="1200" kern="1200" dirty="0" err="1"/>
            <a:t>Peppol</a:t>
          </a:r>
          <a:endParaRPr lang="en-US" sz="1200" kern="1200" dirty="0"/>
        </a:p>
        <a:p>
          <a:pPr marL="114300" lvl="1" indent="-114300" algn="l" defTabSz="533400">
            <a:lnSpc>
              <a:spcPct val="90000"/>
            </a:lnSpc>
            <a:spcBef>
              <a:spcPct val="0"/>
            </a:spcBef>
            <a:spcAft>
              <a:spcPct val="15000"/>
            </a:spcAft>
            <a:buChar char="•"/>
          </a:pPr>
          <a:r>
            <a:rPr lang="en-US" sz="1200" kern="1200" dirty="0" err="1"/>
            <a:t>Mappen</a:t>
          </a:r>
          <a:r>
            <a:rPr lang="en-US" sz="1200" kern="1200" dirty="0"/>
            <a:t> van de </a:t>
          </a:r>
          <a:r>
            <a:rPr lang="en-US" sz="1200" kern="1200" dirty="0" err="1"/>
            <a:t>factuurinhoud</a:t>
          </a:r>
          <a:r>
            <a:rPr lang="en-US" sz="1200" kern="1200" dirty="0"/>
            <a:t> met de </a:t>
          </a:r>
          <a:r>
            <a:rPr lang="en-US" sz="1200" kern="1200" dirty="0" err="1"/>
            <a:t>applicatie</a:t>
          </a:r>
          <a:endParaRPr lang="en-US" sz="1200" kern="1200" dirty="0"/>
        </a:p>
        <a:p>
          <a:pPr marL="114300" lvl="1" indent="-114300" algn="l" defTabSz="533400">
            <a:lnSpc>
              <a:spcPct val="90000"/>
            </a:lnSpc>
            <a:spcBef>
              <a:spcPct val="0"/>
            </a:spcBef>
            <a:spcAft>
              <a:spcPct val="15000"/>
            </a:spcAft>
            <a:buChar char="•"/>
          </a:pPr>
          <a:r>
            <a:rPr lang="en-US" sz="1200" kern="1200" dirty="0" err="1"/>
            <a:t>Zijn</a:t>
          </a:r>
          <a:r>
            <a:rPr lang="en-US" sz="1200" kern="1200" dirty="0"/>
            <a:t> de </a:t>
          </a:r>
          <a:r>
            <a:rPr lang="en-US" sz="1200" kern="1200" dirty="0" err="1"/>
            <a:t>nodige</a:t>
          </a:r>
          <a:r>
            <a:rPr lang="en-US" sz="1200" kern="1200" dirty="0"/>
            <a:t> </a:t>
          </a:r>
          <a:r>
            <a:rPr lang="en-US" sz="1200" kern="1200" dirty="0" err="1"/>
            <a:t>functionaliteiten</a:t>
          </a:r>
          <a:r>
            <a:rPr lang="en-US" sz="1200" kern="1200" dirty="0"/>
            <a:t> </a:t>
          </a:r>
          <a:r>
            <a:rPr lang="en-US" sz="1200" kern="1200" dirty="0" err="1"/>
            <a:t>beschikbaar</a:t>
          </a:r>
          <a:endParaRPr lang="en-US" sz="1200" kern="1200" dirty="0"/>
        </a:p>
      </dsp:txBody>
      <dsp:txXfrm>
        <a:off x="0" y="1310885"/>
        <a:ext cx="6620255" cy="888300"/>
      </dsp:txXfrm>
    </dsp:sp>
    <dsp:sp modelId="{DC63C1F8-07A4-4F58-9AB0-601D57F2AFD0}">
      <dsp:nvSpPr>
        <dsp:cNvPr id="0" name=""/>
        <dsp:cNvSpPr/>
      </dsp:nvSpPr>
      <dsp:spPr>
        <a:xfrm>
          <a:off x="331012" y="1133765"/>
          <a:ext cx="4634179" cy="354240"/>
        </a:xfrm>
        <a:prstGeom prst="roundRect">
          <a:avLst/>
        </a:prstGeom>
        <a:solidFill>
          <a:schemeClr val="accent5">
            <a:hueOff val="2093851"/>
            <a:satOff val="22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161" tIns="0" rIns="175161" bIns="0" numCol="1" spcCol="1270" anchor="ctr" anchorCtr="0">
          <a:noAutofit/>
        </a:bodyPr>
        <a:lstStyle/>
        <a:p>
          <a:pPr marL="0" lvl="0" indent="0" algn="l" defTabSz="533400">
            <a:lnSpc>
              <a:spcPct val="90000"/>
            </a:lnSpc>
            <a:spcBef>
              <a:spcPct val="0"/>
            </a:spcBef>
            <a:spcAft>
              <a:spcPct val="35000"/>
            </a:spcAft>
            <a:buNone/>
            <a:defRPr b="1"/>
          </a:pPr>
          <a:r>
            <a:rPr lang="nl-NL" sz="1200" kern="1200" dirty="0"/>
            <a:t>Geschiktheid  van huidige of nieuwe software controleren</a:t>
          </a:r>
          <a:endParaRPr lang="en-US" sz="1200" kern="1200" dirty="0"/>
        </a:p>
      </dsp:txBody>
      <dsp:txXfrm>
        <a:off x="348305" y="1151058"/>
        <a:ext cx="4599593" cy="319654"/>
      </dsp:txXfrm>
    </dsp:sp>
    <dsp:sp modelId="{8C29DE46-4D67-48C5-B05E-827FADAC9DDB}">
      <dsp:nvSpPr>
        <dsp:cNvPr id="0" name=""/>
        <dsp:cNvSpPr/>
      </dsp:nvSpPr>
      <dsp:spPr>
        <a:xfrm>
          <a:off x="0" y="2441106"/>
          <a:ext cx="6620255" cy="500850"/>
        </a:xfrm>
        <a:prstGeom prst="rect">
          <a:avLst/>
        </a:prstGeom>
        <a:solidFill>
          <a:schemeClr val="lt1">
            <a:alpha val="90000"/>
            <a:hueOff val="0"/>
            <a:satOff val="0"/>
            <a:lumOff val="0"/>
            <a:alphaOff val="0"/>
          </a:schemeClr>
        </a:solidFill>
        <a:ln w="12700" cap="flat" cmpd="sng" algn="ctr">
          <a:solidFill>
            <a:schemeClr val="accent5">
              <a:hueOff val="4187701"/>
              <a:satOff val="449"/>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3805" tIns="249936" rIns="513805"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Kan via diverse boekhoudpakketten</a:t>
          </a:r>
          <a:endParaRPr lang="en-US" sz="1200" kern="1200" dirty="0"/>
        </a:p>
      </dsp:txBody>
      <dsp:txXfrm>
        <a:off x="0" y="2441106"/>
        <a:ext cx="6620255" cy="500850"/>
      </dsp:txXfrm>
    </dsp:sp>
    <dsp:sp modelId="{C5307903-13D0-48CB-BE37-F92765676EA8}">
      <dsp:nvSpPr>
        <dsp:cNvPr id="0" name=""/>
        <dsp:cNvSpPr/>
      </dsp:nvSpPr>
      <dsp:spPr>
        <a:xfrm>
          <a:off x="331012" y="2263985"/>
          <a:ext cx="4634179" cy="354240"/>
        </a:xfrm>
        <a:prstGeom prst="roundRect">
          <a:avLst/>
        </a:prstGeom>
        <a:solidFill>
          <a:schemeClr val="accent5">
            <a:hueOff val="4187701"/>
            <a:satOff val="449"/>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161" tIns="0" rIns="175161" bIns="0" numCol="1" spcCol="1270" anchor="ctr" anchorCtr="0">
          <a:noAutofit/>
        </a:bodyPr>
        <a:lstStyle/>
        <a:p>
          <a:pPr marL="0" lvl="0" indent="0" algn="l" defTabSz="533400">
            <a:lnSpc>
              <a:spcPct val="90000"/>
            </a:lnSpc>
            <a:spcBef>
              <a:spcPct val="0"/>
            </a:spcBef>
            <a:spcAft>
              <a:spcPct val="35000"/>
            </a:spcAft>
            <a:buNone/>
            <a:defRPr b="1"/>
          </a:pPr>
          <a:r>
            <a:rPr lang="nl-NL" sz="1200" kern="1200" dirty="0"/>
            <a:t>Registreren op </a:t>
          </a:r>
          <a:r>
            <a:rPr lang="nl-NL" sz="1200" kern="1200" dirty="0" err="1"/>
            <a:t>Peppol</a:t>
          </a:r>
          <a:endParaRPr lang="en-US" sz="1200" kern="1200" dirty="0"/>
        </a:p>
      </dsp:txBody>
      <dsp:txXfrm>
        <a:off x="348305" y="2281278"/>
        <a:ext cx="4599593" cy="319654"/>
      </dsp:txXfrm>
    </dsp:sp>
    <dsp:sp modelId="{0325ED0C-35D2-46FE-941E-204B98C19384}">
      <dsp:nvSpPr>
        <dsp:cNvPr id="0" name=""/>
        <dsp:cNvSpPr/>
      </dsp:nvSpPr>
      <dsp:spPr>
        <a:xfrm>
          <a:off x="0" y="3183875"/>
          <a:ext cx="6620255" cy="699300"/>
        </a:xfrm>
        <a:prstGeom prst="rect">
          <a:avLst/>
        </a:prstGeom>
        <a:solidFill>
          <a:schemeClr val="lt1">
            <a:alpha val="90000"/>
            <a:hueOff val="0"/>
            <a:satOff val="0"/>
            <a:lumOff val="0"/>
            <a:alphaOff val="0"/>
          </a:schemeClr>
        </a:solidFill>
        <a:ln w="12700" cap="flat" cmpd="sng" algn="ctr">
          <a:solidFill>
            <a:schemeClr val="accent5">
              <a:hueOff val="6281552"/>
              <a:satOff val="673"/>
              <a:lumOff val="-129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3805" tIns="249936" rIns="513805" bIns="85344" numCol="1" spcCol="1270" anchor="t" anchorCtr="0">
          <a:noAutofit/>
        </a:bodyPr>
        <a:lstStyle/>
        <a:p>
          <a:pPr marL="114300" lvl="1" indent="-114300" algn="l" defTabSz="533400">
            <a:lnSpc>
              <a:spcPct val="90000"/>
            </a:lnSpc>
            <a:spcBef>
              <a:spcPct val="0"/>
            </a:spcBef>
            <a:spcAft>
              <a:spcPct val="15000"/>
            </a:spcAft>
            <a:buChar char="•"/>
          </a:pPr>
          <a:r>
            <a:rPr lang="nl-NL" sz="1200" kern="1200" dirty="0"/>
            <a:t>Zijn zij klaar voor e-facturatie</a:t>
          </a:r>
          <a:endParaRPr lang="en-US" sz="1200" kern="1200" dirty="0"/>
        </a:p>
        <a:p>
          <a:pPr marL="114300" lvl="1" indent="-114300" algn="l" defTabSz="533400">
            <a:lnSpc>
              <a:spcPct val="90000"/>
            </a:lnSpc>
            <a:spcBef>
              <a:spcPct val="0"/>
            </a:spcBef>
            <a:spcAft>
              <a:spcPct val="15000"/>
            </a:spcAft>
            <a:buChar char="•"/>
          </a:pPr>
          <a:r>
            <a:rPr lang="en-US" sz="1200" kern="1200" dirty="0"/>
            <a:t>Welke </a:t>
          </a:r>
          <a:r>
            <a:rPr lang="en-US" sz="1200" kern="1200" dirty="0" err="1"/>
            <a:t>informatie</a:t>
          </a:r>
          <a:r>
            <a:rPr lang="en-US" sz="1200" kern="1200" dirty="0"/>
            <a:t> </a:t>
          </a:r>
          <a:r>
            <a:rPr lang="en-US" sz="1200" kern="1200" dirty="0" err="1"/>
            <a:t>zal</a:t>
          </a:r>
          <a:r>
            <a:rPr lang="en-US" sz="1200" kern="1200" dirty="0"/>
            <a:t> in de </a:t>
          </a:r>
          <a:r>
            <a:rPr lang="en-US" sz="1200" kern="1200" dirty="0" err="1"/>
            <a:t>factuur</a:t>
          </a:r>
          <a:r>
            <a:rPr lang="en-US" sz="1200" kern="1200" dirty="0"/>
            <a:t> van </a:t>
          </a:r>
          <a:r>
            <a:rPr lang="en-US" sz="1200" kern="1200" dirty="0" err="1"/>
            <a:t>mijn</a:t>
          </a:r>
          <a:r>
            <a:rPr lang="en-US" sz="1200" kern="1200" dirty="0"/>
            <a:t> </a:t>
          </a:r>
          <a:r>
            <a:rPr lang="en-US" sz="1200" kern="1200" dirty="0" err="1"/>
            <a:t>leverancier</a:t>
          </a:r>
          <a:r>
            <a:rPr lang="en-US" sz="1200" kern="1200" dirty="0"/>
            <a:t> </a:t>
          </a:r>
          <a:r>
            <a:rPr lang="en-US" sz="1200" kern="1200" dirty="0" err="1"/>
            <a:t>zitten</a:t>
          </a:r>
          <a:endParaRPr lang="en-US" sz="1200" kern="1200" dirty="0"/>
        </a:p>
      </dsp:txBody>
      <dsp:txXfrm>
        <a:off x="0" y="3183875"/>
        <a:ext cx="6620255" cy="699300"/>
      </dsp:txXfrm>
    </dsp:sp>
    <dsp:sp modelId="{1E178DC0-B0B0-47A6-A970-1F4D677A7559}">
      <dsp:nvSpPr>
        <dsp:cNvPr id="0" name=""/>
        <dsp:cNvSpPr/>
      </dsp:nvSpPr>
      <dsp:spPr>
        <a:xfrm>
          <a:off x="331012" y="3006755"/>
          <a:ext cx="4634179" cy="354240"/>
        </a:xfrm>
        <a:prstGeom prst="roundRect">
          <a:avLst/>
        </a:prstGeom>
        <a:solidFill>
          <a:schemeClr val="accent5">
            <a:hueOff val="6281552"/>
            <a:satOff val="673"/>
            <a:lumOff val="-1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161" tIns="0" rIns="175161" bIns="0" numCol="1" spcCol="1270" anchor="ctr" anchorCtr="0">
          <a:noAutofit/>
        </a:bodyPr>
        <a:lstStyle/>
        <a:p>
          <a:pPr marL="0" lvl="0" indent="0" algn="l" defTabSz="533400">
            <a:lnSpc>
              <a:spcPct val="90000"/>
            </a:lnSpc>
            <a:spcBef>
              <a:spcPct val="0"/>
            </a:spcBef>
            <a:spcAft>
              <a:spcPct val="35000"/>
            </a:spcAft>
            <a:buNone/>
            <a:defRPr b="1"/>
          </a:pPr>
          <a:r>
            <a:rPr lang="nl-NL" sz="1200" kern="1200" dirty="0"/>
            <a:t>Aftoetsen met klanten en leveranciers</a:t>
          </a:r>
          <a:endParaRPr lang="en-US" sz="1200" kern="1200" dirty="0"/>
        </a:p>
      </dsp:txBody>
      <dsp:txXfrm>
        <a:off x="348305" y="3024048"/>
        <a:ext cx="4599593" cy="319654"/>
      </dsp:txXfrm>
    </dsp:sp>
    <dsp:sp modelId="{D71AFDC8-9E70-47E9-9466-C7297EEE5E48}">
      <dsp:nvSpPr>
        <dsp:cNvPr id="0" name=""/>
        <dsp:cNvSpPr/>
      </dsp:nvSpPr>
      <dsp:spPr>
        <a:xfrm>
          <a:off x="0" y="4125096"/>
          <a:ext cx="6620255" cy="1058400"/>
        </a:xfrm>
        <a:prstGeom prst="rect">
          <a:avLst/>
        </a:prstGeom>
        <a:solidFill>
          <a:schemeClr val="lt1">
            <a:alpha val="90000"/>
            <a:hueOff val="0"/>
            <a:satOff val="0"/>
            <a:lumOff val="0"/>
            <a:alphaOff val="0"/>
          </a:schemeClr>
        </a:solidFill>
        <a:ln w="12700" cap="flat" cmpd="sng" algn="ctr">
          <a:solidFill>
            <a:schemeClr val="accent5">
              <a:hueOff val="8375403"/>
              <a:satOff val="897"/>
              <a:lumOff val="-17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3805" tIns="249936" rIns="513805"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Wie </a:t>
          </a:r>
          <a:r>
            <a:rPr lang="en-US" sz="1200" kern="1200" dirty="0" err="1"/>
            <a:t>doet</a:t>
          </a:r>
          <a:r>
            <a:rPr lang="en-US" sz="1200" kern="1200" dirty="0"/>
            <a:t> de </a:t>
          </a:r>
          <a:r>
            <a:rPr lang="en-US" sz="1200" kern="1200" dirty="0" err="1"/>
            <a:t>opvolging</a:t>
          </a:r>
          <a:r>
            <a:rPr lang="en-US" sz="1200" kern="1200" dirty="0"/>
            <a:t> van de </a:t>
          </a:r>
          <a:r>
            <a:rPr lang="en-US" sz="1200" kern="1200" dirty="0" err="1"/>
            <a:t>uitgaande</a:t>
          </a:r>
          <a:r>
            <a:rPr lang="en-US" sz="1200" kern="1200" dirty="0"/>
            <a:t> </a:t>
          </a:r>
          <a:r>
            <a:rPr lang="en-US" sz="1200" kern="1200" dirty="0" err="1"/>
            <a:t>facturen</a:t>
          </a:r>
          <a:r>
            <a:rPr lang="en-US" sz="1200" kern="1200" dirty="0"/>
            <a:t> in </a:t>
          </a:r>
          <a:r>
            <a:rPr lang="en-US" sz="1200" kern="1200" dirty="0" err="1"/>
            <a:t>Peppol</a:t>
          </a:r>
          <a:endParaRPr lang="en-US" sz="1200" kern="1200" dirty="0"/>
        </a:p>
        <a:p>
          <a:pPr marL="228600" lvl="2" indent="-114300" algn="l" defTabSz="533400">
            <a:lnSpc>
              <a:spcPct val="90000"/>
            </a:lnSpc>
            <a:spcBef>
              <a:spcPct val="0"/>
            </a:spcBef>
            <a:spcAft>
              <a:spcPct val="15000"/>
            </a:spcAft>
            <a:buChar char="•"/>
          </a:pPr>
          <a:r>
            <a:rPr lang="nl-NL" sz="1200" kern="1200" dirty="0"/>
            <a:t>Uitgaande e-factuur moet de klant bereiken om vertraging in betaling te voorkomen</a:t>
          </a:r>
          <a:endParaRPr lang="en-US" sz="1200" kern="1200" dirty="0"/>
        </a:p>
        <a:p>
          <a:pPr marL="114300" lvl="1" indent="-114300" algn="l" defTabSz="533400">
            <a:lnSpc>
              <a:spcPct val="90000"/>
            </a:lnSpc>
            <a:spcBef>
              <a:spcPct val="0"/>
            </a:spcBef>
            <a:spcAft>
              <a:spcPct val="15000"/>
            </a:spcAft>
            <a:buChar char="•"/>
          </a:pPr>
          <a:r>
            <a:rPr lang="nl-NL" sz="1200" kern="1200" dirty="0"/>
            <a:t>Goedkeuringsproces inkomende e-facturen</a:t>
          </a:r>
          <a:endParaRPr lang="en-US" sz="1200" kern="1200" dirty="0"/>
        </a:p>
      </dsp:txBody>
      <dsp:txXfrm>
        <a:off x="0" y="4125096"/>
        <a:ext cx="6620255" cy="1058400"/>
      </dsp:txXfrm>
    </dsp:sp>
    <dsp:sp modelId="{BACA8000-C78C-457A-9269-8A762DFAC1AF}">
      <dsp:nvSpPr>
        <dsp:cNvPr id="0" name=""/>
        <dsp:cNvSpPr/>
      </dsp:nvSpPr>
      <dsp:spPr>
        <a:xfrm>
          <a:off x="331012" y="3947976"/>
          <a:ext cx="4634179" cy="354240"/>
        </a:xfrm>
        <a:prstGeom prst="roundRect">
          <a:avLst/>
        </a:prstGeom>
        <a:solidFill>
          <a:schemeClr val="accent5">
            <a:hueOff val="8375403"/>
            <a:satOff val="897"/>
            <a:lumOff val="-17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161" tIns="0" rIns="175161" bIns="0" numCol="1" spcCol="1270" anchor="ctr" anchorCtr="0">
          <a:noAutofit/>
        </a:bodyPr>
        <a:lstStyle/>
        <a:p>
          <a:pPr marL="0" lvl="0" indent="0" algn="l" defTabSz="533400">
            <a:lnSpc>
              <a:spcPct val="90000"/>
            </a:lnSpc>
            <a:spcBef>
              <a:spcPct val="0"/>
            </a:spcBef>
            <a:spcAft>
              <a:spcPct val="35000"/>
            </a:spcAft>
            <a:buNone/>
            <a:defRPr b="1"/>
          </a:pPr>
          <a:r>
            <a:rPr lang="nl-NL" sz="1200" kern="1200" dirty="0"/>
            <a:t>Interne controles en afspraken opzetten</a:t>
          </a:r>
          <a:endParaRPr lang="en-US" sz="1200" kern="1200" dirty="0"/>
        </a:p>
      </dsp:txBody>
      <dsp:txXfrm>
        <a:off x="348305" y="3965269"/>
        <a:ext cx="4599593"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0CB0A-E640-4C1D-ADB4-293A3EDC8279}" type="datetimeFigureOut">
              <a:rPr lang="nl-BE" smtClean="0"/>
              <a:t>17/03/2025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7AEF2-F09E-4AF9-973A-BB244E608579}" type="slidenum">
              <a:rPr lang="nl-BE" smtClean="0"/>
              <a:t>‹nr.›</a:t>
            </a:fld>
            <a:endParaRPr lang="nl-BE"/>
          </a:p>
        </p:txBody>
      </p:sp>
    </p:spTree>
    <p:extLst>
      <p:ext uri="{BB962C8B-B14F-4D97-AF65-F5344CB8AC3E}">
        <p14:creationId xmlns:p14="http://schemas.microsoft.com/office/powerpoint/2010/main" val="41503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grantthornton.be/the-field/articles/Btw-conforme-factuur-aandachtspunten-op-een-rij/#:~:text=,en%20het%20als%20zodanig%20niet" TargetMode="External"/><Relationship Id="rId13" Type="http://schemas.openxmlformats.org/officeDocument/2006/relationships/hyperlink" Target="https://www.grantthornton.be/the-field/articles/Btw-conforme-factuur-aandachtspunten-op-een-rij/#:~:text=,met%20betrekking%20tot%20dezelfde%20transactie" TargetMode="External"/><Relationship Id="rId3" Type="http://schemas.openxmlformats.org/officeDocument/2006/relationships/hyperlink" Target="https://www.vdvaccountants.be/kennisbank/starters/facturatieverplichtingen/#:~:text=1,verwijzing%20naar%20de%20toepasselijke%20wettelijke" TargetMode="External"/><Relationship Id="rId7" Type="http://schemas.openxmlformats.org/officeDocument/2006/relationships/hyperlink" Target="https://www.grantthornton.be/the-field/articles/Btw-conforme-factuur-aandachtspunten-op-een-rij/#:~:text=%2A%20naam%2C%20adres%20en%20btw,alle%20elementen%20nodig%20om%20de" TargetMode="External"/><Relationship Id="rId12" Type="http://schemas.openxmlformats.org/officeDocument/2006/relationships/hyperlink" Target="https://www.grantthornton.be/the-field/articles/Btw-conforme-factuur-aandachtspunten-op-een-rij/#:~:text=btw%20is%20onderworpen%20of%20de,ter%20uitvoering%20van%20het%20WBTW" TargetMode="External"/><Relationship Id="rId17" Type="http://schemas.openxmlformats.org/officeDocument/2006/relationships/hyperlink" Target="https://www.wolterskluwer.com/nl-be/expert-insights/12-dingen-die-verplicht-op-facturen-moeten-staan#:~:text=Extra%20,factuur" TargetMode="External"/><Relationship Id="rId2" Type="http://schemas.openxmlformats.org/officeDocument/2006/relationships/slide" Target="../slides/slide5.xml"/><Relationship Id="rId16" Type="http://schemas.openxmlformats.org/officeDocument/2006/relationships/hyperlink" Target="https://www.grantthornton.be/the-field/articles/Btw-conforme-factuur-aandachtspunten-op-een-rij/#:~:text=Wat%20deze%20regelgeving%20niet%20voorschrijft%2C,conforme%20factuur%20te%20gelden" TargetMode="External"/><Relationship Id="rId1" Type="http://schemas.openxmlformats.org/officeDocument/2006/relationships/notesMaster" Target="../notesMasters/notesMaster1.xml"/><Relationship Id="rId6" Type="http://schemas.openxmlformats.org/officeDocument/2006/relationships/hyperlink" Target="https://www.grantthornton.be/the-field/articles/Btw-conforme-factuur-aandachtspunten-op-een-rij/#:~:text=,de%20tarieven%20van%20de%20belasting" TargetMode="External"/><Relationship Id="rId11" Type="http://schemas.openxmlformats.org/officeDocument/2006/relationships/hyperlink" Target="https://www.grantthornton.be/the-field/articles/Btw-conforme-factuur-aandachtspunten-op-een-rij/#:~:text=,ter%20uitvoering%20van%20het%20WBTW" TargetMode="External"/><Relationship Id="rId5" Type="http://schemas.openxmlformats.org/officeDocument/2006/relationships/hyperlink" Target="https://pro.hellobank.be/nl/public/article/verplichte-vermeldingen-factuur#:~:text=,%E2%80%9Cbelasting%20te%20voldoen%20door%20medecontractant%E2%80%9D" TargetMode="External"/><Relationship Id="rId15" Type="http://schemas.openxmlformats.org/officeDocument/2006/relationships/hyperlink" Target="https://www.grantthornton.be/the-field/articles/Btw-conforme-factuur-aandachtspunten-op-een-rij/#:~:text=,voorwerpen%20voor%20verzamelingen%20of%20antiquiteiten%E2%80%99" TargetMode="External"/><Relationship Id="rId10" Type="http://schemas.openxmlformats.org/officeDocument/2006/relationships/hyperlink" Target="https://www.wolterskluwer.com/nl-be/expert-insights/12-dingen-die-verplicht-op-facturen-moeten-staan#:~:text=Specifieke%20btw" TargetMode="External"/><Relationship Id="rId4" Type="http://schemas.openxmlformats.org/officeDocument/2006/relationships/hyperlink" Target="https://pro.hellobank.be/nl/public/article/verplichte-vermeldingen-factuur#:~:text=Vier%20essenti%C3%ABle%20gegevens%3A" TargetMode="External"/><Relationship Id="rId9" Type="http://schemas.openxmlformats.org/officeDocument/2006/relationships/hyperlink" Target="https://www.wolterskluwer.com/nl-be/expert-insights/12-dingen-die-verplicht-op-facturen-moeten-staan#:~:text=,motorvoertuigen%2C%20reisbureaus%2C%20gebruikte%20goederen%2C%20%E2%80%A6" TargetMode="External"/><Relationship Id="rId14" Type="http://schemas.openxmlformats.org/officeDocument/2006/relationships/hyperlink" Target="https://www.grantthornton.be/the-field/articles/Btw-conforme-factuur-aandachtspunten-op-een-rij/#:~:text=bepaalde%20situaties%3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90AC2CD-122B-4210-A1FF-7CA82E527069}" type="slidenum">
              <a:rPr lang="nl-BE" smtClean="0"/>
              <a:t>1</a:t>
            </a:fld>
            <a:endParaRPr lang="nl-BE"/>
          </a:p>
        </p:txBody>
      </p:sp>
    </p:spTree>
    <p:extLst>
      <p:ext uri="{BB962C8B-B14F-4D97-AF65-F5344CB8AC3E}">
        <p14:creationId xmlns:p14="http://schemas.microsoft.com/office/powerpoint/2010/main" val="104845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
Software en systemen
In eerste instantie moet u nagaan of uw software geschikt is voor e-facturering.  Zelfs indien u enkel aan niet BTW plichtige factureert, zal u nog steeds een compatibele software nodig hebben om uw lokale inkomende facturen te kunnen ontvangen, te verwerken in uw boekhouding  en de BTW erop te kunnen aftrekken.
Wanneer u tevens aan het buitenland factureert moet uw systeem dit onderscheid kunnen maken.  Immers de e-facturering is momenteel enkel verplicht voor transacties tussen Belgische </a:t>
            </a:r>
            <a:r>
              <a:rPr lang="nl-BE" dirty="0" err="1"/>
              <a:t>BTW-plichtigen</a:t>
            </a:r>
            <a:r>
              <a:rPr lang="nl-BE" dirty="0"/>
              <a:t>.  Voor de buitenlandse klanten is er geen wijziging, tenzij u een akkoord met hen hebt om ook facturen te zenden via het </a:t>
            </a:r>
            <a:r>
              <a:rPr lang="nl-BE" dirty="0" err="1"/>
              <a:t>Peppol</a:t>
            </a:r>
            <a:r>
              <a:rPr lang="nl-BE" dirty="0"/>
              <a:t> netwerk.  Niet elke klant zal dit willen en daarom dient uw software in de mogelijkheid te voorzien dat op klantniveau bepaald kan worden welk type factuur gebruikt dient te worden.</a:t>
            </a:r>
          </a:p>
          <a:p>
            <a:r>
              <a:rPr lang="nl-BE" dirty="0"/>
              <a:t>Het elektronisch formaat van een e-factuur bestaat, eenvoudig voorgesteld, uit een hoofddeel en uit een detaildeel.  Elk deel bevat informatie die verplicht dient inbegrepen te zijn en informatie die optioneel is.  Het hoofddeel bevat voornamelijk  informatie over de identiteit van de verkoper en koper, totaalbedrag, totaal </a:t>
            </a:r>
            <a:r>
              <a:rPr lang="nl-BE" dirty="0" err="1"/>
              <a:t>belastare</a:t>
            </a:r>
            <a:r>
              <a:rPr lang="nl-BE" dirty="0"/>
              <a:t> basis, btw en de factuurdatum.  In het detaildeel zit de informatie over product, hoeveelheid en prijs.  Onder de optionele informatie zien we meestal referenties van de bestelbon, leveringsnota, boekhoudkundige kostenplaatsen, enz.  Dit is echter informatie die de koper nodig heeft om de factuur te kunnen registreren en goedkeuren voor betaling.  U dient daarom voor de uitgaande facturen met uw softwareleverancier na te gaan, welke informatie momenteel vermeld is in uw factuur en hoe deze kan opgenomen worden in het elektronisch bestand.  Voor de inkomende facturen is het raadzaam om contact met uw leverancier op te nemen om u ervan te verzekeren dat u nog steeds dezelfde informatie zal ontvangen.
</a:t>
            </a:r>
            <a:r>
              <a:rPr lang="nl-NL" dirty="0" err="1"/>
              <a:t>Eù</a:t>
            </a:r>
            <a:endParaRPr lang="nl-NL" dirty="0"/>
          </a:p>
          <a:p>
            <a:br>
              <a:rPr lang="nl-NL" dirty="0"/>
            </a:br>
            <a:r>
              <a:rPr lang="nl-NL" dirty="0"/>
              <a:t>^p)à</a:t>
            </a:r>
          </a:p>
          <a:p>
            <a:r>
              <a:rPr lang="nl-NL" dirty="0"/>
              <a:t>-facturen worden </a:t>
            </a:r>
            <a:r>
              <a:rPr lang="nl-NL" b="1" dirty="0"/>
              <a:t>niet gearchiveerd</a:t>
            </a:r>
            <a:r>
              <a:rPr lang="nl-NL" dirty="0"/>
              <a:t> in </a:t>
            </a:r>
            <a:r>
              <a:rPr lang="nl-NL" dirty="0" err="1"/>
              <a:t>Peppol</a:t>
            </a:r>
            <a:r>
              <a:rPr lang="nl-NL" dirty="0"/>
              <a:t> zelf. </a:t>
            </a:r>
            <a:r>
              <a:rPr lang="nl-NL" dirty="0" err="1"/>
              <a:t>Peppol</a:t>
            </a:r>
            <a:r>
              <a:rPr lang="nl-NL" dirty="0"/>
              <a:t> is een netwerk voor </a:t>
            </a:r>
            <a:r>
              <a:rPr lang="nl-NL" b="1" dirty="0"/>
              <a:t>veilige en gestructureerde uitwisseling</a:t>
            </a:r>
            <a:r>
              <a:rPr lang="nl-NL" dirty="0"/>
              <a:t> van elektronische facturen tussen bedrijven en overheden, maar het fungeert niet als een archiefsysteem. De verantwoordelijkheid voor de </a:t>
            </a:r>
            <a:r>
              <a:rPr lang="nl-NL" b="1" dirty="0"/>
              <a:t>bewaring en archivering</a:t>
            </a:r>
            <a:r>
              <a:rPr lang="nl-NL" dirty="0"/>
              <a:t> van e-facturen ligt bij de verzender en ontvanger.</a:t>
            </a:r>
            <a:r>
              <a:rPr lang="nl-BE" dirty="0"/>
              <a:t>
</a:t>
            </a:r>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10</a:t>
            </a:fld>
            <a:endParaRPr lang="nl-BE"/>
          </a:p>
        </p:txBody>
      </p:sp>
    </p:spTree>
    <p:extLst>
      <p:ext uri="{BB962C8B-B14F-4D97-AF65-F5344CB8AC3E}">
        <p14:creationId xmlns:p14="http://schemas.microsoft.com/office/powerpoint/2010/main" val="127068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Vanaf 1 januari 2026 zijn facturen aan de kassa voor contante betalingen niet meer wettelijk en kunnen niet worden gebruikt om BTW te recupereren. Mogelijke oplossingen zijn het aanmaken van een elektronisch bestand of vermelding op het huidige document. De wettelijke factuur is beschikbaar via het Peppol netwerk.
Original Content:
Verschillende handelaars maken nu een factuur uit aan de kassa voor aankopen met contante betaling.  Vanaf 1 januari 2026 is dit geen wettelijk document meer en kan het door de koper niet meer gebruikt worden om de BTW te recupereren.  Mogelijke oplossingen hier zijn:
Het systeem maakt onmiddellijk een compatibel elektronisch bestand aan en drukt aan de kassa een leesbare kopij van dit bestand.
Op het huidige document wordt vermeld dat dit document niet  voor BTW doeleinden kan gebruikt worden en dat de wettelijke factuur beschikbaar is via het Peppol netwerk.
</a:t>
            </a:r>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11</a:t>
            </a:fld>
            <a:endParaRPr lang="nl-BE"/>
          </a:p>
        </p:txBody>
      </p:sp>
    </p:spTree>
    <p:extLst>
      <p:ext uri="{BB962C8B-B14F-4D97-AF65-F5344CB8AC3E}">
        <p14:creationId xmlns:p14="http://schemas.microsoft.com/office/powerpoint/2010/main" val="133778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Door de intrede van e-facturatie zal er minder nood zijn aan het inscannen van facturen.  Beschikbare compatibele software voorziet ook in automatisatie van de boekhouding. Maar op de kortere termijn zullen er bijkomende kosten en een verzwaarde administratie zijn, voornamelijk voor ondernemingen die internationaal werken. Op langere termijn, wanneer e-facturatie algemeen goed wordt binnen de EU, zal de elektronische facturering tot een betere efficiëntie en tot kostenbesparingen leiden.</a:t>
            </a:r>
          </a:p>
          <a:p>
            <a:r>
              <a:rPr lang="nl-BE" dirty="0"/>
              <a:t>Op het vlak van de uitgaande e-facturering dient er een opvolging opgezet te worden om na te gaan dat de verzonden factuur niet geweigerd wordt in het </a:t>
            </a:r>
            <a:r>
              <a:rPr lang="nl-BE" dirty="0" err="1"/>
              <a:t>Peppol</a:t>
            </a:r>
            <a:r>
              <a:rPr lang="nl-BE" dirty="0"/>
              <a:t> netwerk.  Weigering kan ontstaan wanneer het bestand fouten bevat of wanneer de klant niet geregistreerd is in dit netwerk.  Niet opvolging zal leiden tot vertraging in de ontvangst van de betaling.</a:t>
            </a:r>
          </a:p>
          <a:p>
            <a:r>
              <a:rPr lang="nl-BE" dirty="0"/>
              <a:t>Op het vlak van de inkomende facturen van Belgische BTW plichtige, kan er een vertraging in het verwerken van de facturen optreden omdat het elektronisch bestand niet alle informatie bevat die u nodig heeft om de factuur te kunnen goedkeuren en boeken.  Daarnaast zullen er nog steeds leveranciers zijn die factuur in papier of pdf formaat zullen sturen.  Wanneer ze tevens de factuur via </a:t>
            </a:r>
            <a:r>
              <a:rPr lang="nl-BE" dirty="0" err="1"/>
              <a:t>Peppol</a:t>
            </a:r>
            <a:r>
              <a:rPr lang="nl-BE" dirty="0"/>
              <a:t> bezorgen is er een risico dat dezelfde factuur twee maal geboekt wordt.  Indien de leverancier, naast de papieren of pdf factuur, geen factuur via het </a:t>
            </a:r>
            <a:r>
              <a:rPr lang="nl-BE" dirty="0" err="1"/>
              <a:t>Peppol</a:t>
            </a:r>
            <a:r>
              <a:rPr lang="nl-BE" dirty="0"/>
              <a:t> netwerk aanlevert, dan dient u deze factuur te weigeren.
</a:t>
            </a:r>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12</a:t>
            </a:fld>
            <a:endParaRPr lang="nl-BE"/>
          </a:p>
        </p:txBody>
      </p:sp>
    </p:spTree>
    <p:extLst>
      <p:ext uri="{BB962C8B-B14F-4D97-AF65-F5344CB8AC3E}">
        <p14:creationId xmlns:p14="http://schemas.microsoft.com/office/powerpoint/2010/main" val="390032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Er zijn twee fiscale maatregelen voor kmo's en zelfstandigen. Vanaf 2025 wordt de investeringsaftrek voor digitale investeringen verhoogd tot 20%. Daarnaast mogen kleine kmo's en zelfstandigen van 2024 tot 2027 een verhoogde kostenaftrek van 120% toepassen voor factureringspakketten, mits de meerprijs voor e-facturatie afzonderlijk op de factuur vermeld is.
Original Content:
Als tegemoetkoming voor de kosten die u mogelijk moet maken voor de technische aanpassingen, zijn er twee ondersteunende fiscale maatregelen voorzien voor kmo's en zelfstandigen:
Vanaf 1 januari 2025 verhoogt de investeringsaftrek voor digitale investeringen tot 20 %.
In de belastbare tijdperken 2024 tot en met 2027 mogen kleine kmo's en zelfstandigen die abonnementsformules gebruiken, een verhoogde kostenaftrek van 120 % toepassen voor factureringspakketten. De meerprijs die men omwille van e-facturatie (opstellen, verzenden en ontvangen van elektronische facturen in een gestructureerde vorm) voor een bestaand softwareabonnement zal betalen, komt in aanmerking voor de verhoogde kostenaftrek van 120 % op voorwaarde dat die meerprijs afzonderlijk is vermeld op de factuur.
</a:t>
            </a:r>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13</a:t>
            </a:fld>
            <a:endParaRPr lang="nl-BE"/>
          </a:p>
        </p:txBody>
      </p:sp>
    </p:spTree>
    <p:extLst>
      <p:ext uri="{BB962C8B-B14F-4D97-AF65-F5344CB8AC3E}">
        <p14:creationId xmlns:p14="http://schemas.microsoft.com/office/powerpoint/2010/main" val="113951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DB844-5828-5663-A476-599331BB8E3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6F6745-AFC7-707E-1A9E-0B5EFDF6E51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08857F7-8421-4772-F24A-22874C16E84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6F707E9D-4FB9-8268-0561-A469BCF48A84}"/>
              </a:ext>
            </a:extLst>
          </p:cNvPr>
          <p:cNvSpPr>
            <a:spLocks noGrp="1"/>
          </p:cNvSpPr>
          <p:nvPr>
            <p:ph type="sldNum" sz="quarter" idx="5"/>
          </p:nvPr>
        </p:nvSpPr>
        <p:spPr/>
        <p:txBody>
          <a:bodyPr/>
          <a:lstStyle/>
          <a:p>
            <a:fld id="{05BD4698-16F6-4681-A0DE-08A86E1134E7}" type="slidenum">
              <a:rPr lang="nl-BE" smtClean="0"/>
              <a:t>14</a:t>
            </a:fld>
            <a:endParaRPr lang="nl-BE"/>
          </a:p>
        </p:txBody>
      </p:sp>
    </p:spTree>
    <p:extLst>
      <p:ext uri="{BB962C8B-B14F-4D97-AF65-F5344CB8AC3E}">
        <p14:creationId xmlns:p14="http://schemas.microsoft.com/office/powerpoint/2010/main" val="320185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Controleer of de software compatibel is met Peppol. Zorg ervoor dat de verkoopfactuur ook beschikbaar is in het e-facturatiebestand. Vermijd dat kassafacturen als btw-documenten worden beschouwd. Stel interne controles en afspraken op om vertragingen in betalingen en dubbele boekingen te voorkomen.
Original Content:
De te volgen stappen kunnen als volgt samengevat worden:
Nagaan of de gebruikte software compatibel is met Peppol
Verzekeren dat de huidige inhoud van mijn verkoop factuur ook zal beschikbaar zijn in het e-facturatiebestand
In het geval van facturen uitgegeven aan de kassa, vermijden dat dit document als een btw wettelijk document beschouwd wordt
De nodige interne controles  en afspraken met klant en leverancier opzetten om te vermijden dat:
De uitgaande e-factuur de klant niet  bereikt en leidt tot vertraging in betaling.
Inkomende facturen worden dubbel of onjuist geboekt.
</a:t>
            </a:r>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15</a:t>
            </a:fld>
            <a:endParaRPr lang="nl-BE"/>
          </a:p>
        </p:txBody>
      </p:sp>
    </p:spTree>
    <p:extLst>
      <p:ext uri="{BB962C8B-B14F-4D97-AF65-F5344CB8AC3E}">
        <p14:creationId xmlns:p14="http://schemas.microsoft.com/office/powerpoint/2010/main" val="69616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2</a:t>
            </a:fld>
            <a:endParaRPr lang="nl-BE"/>
          </a:p>
        </p:txBody>
      </p:sp>
    </p:spTree>
    <p:extLst>
      <p:ext uri="{BB962C8B-B14F-4D97-AF65-F5344CB8AC3E}">
        <p14:creationId xmlns:p14="http://schemas.microsoft.com/office/powerpoint/2010/main" val="69645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dit document bespreken we enkel de transacties tussen BTW </a:t>
            </a:r>
            <a:r>
              <a:rPr lang="nl-BE" dirty="0" err="1"/>
              <a:t>plichtigen</a:t>
            </a:r>
            <a:r>
              <a:rPr lang="nl-BE" dirty="0"/>
              <a:t>, de zogenaamde B2B transacties.  Voor de transacties met de overheid (de B2G) transacties is e-</a:t>
            </a:r>
            <a:r>
              <a:rPr lang="nl-BE" dirty="0" err="1"/>
              <a:t>invoicing</a:t>
            </a:r>
            <a:r>
              <a:rPr lang="nl-BE" dirty="0"/>
              <a:t> reeds een aantal jaren verplicht en heeft de overheid het Mercurius platform opgezet
</a:t>
            </a:r>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3</a:t>
            </a:fld>
            <a:endParaRPr lang="nl-BE"/>
          </a:p>
        </p:txBody>
      </p:sp>
    </p:spTree>
    <p:extLst>
      <p:ext uri="{BB962C8B-B14F-4D97-AF65-F5344CB8AC3E}">
        <p14:creationId xmlns:p14="http://schemas.microsoft.com/office/powerpoint/2010/main" val="416470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18F2C-677A-94A4-6C7C-13EF460DE0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65E511-8449-A272-0F9E-640635A0C97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A4EB06-9993-8A24-52CA-6B03E85AC8B1}"/>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15CEE100-B19F-1F8F-6011-21CB6E37C37F}"/>
              </a:ext>
            </a:extLst>
          </p:cNvPr>
          <p:cNvSpPr>
            <a:spLocks noGrp="1"/>
          </p:cNvSpPr>
          <p:nvPr>
            <p:ph type="sldNum" sz="quarter" idx="5"/>
          </p:nvPr>
        </p:nvSpPr>
        <p:spPr/>
        <p:txBody>
          <a:bodyPr/>
          <a:lstStyle/>
          <a:p>
            <a:fld id="{05BD4698-16F6-4681-A0DE-08A86E1134E7}" type="slidenum">
              <a:rPr lang="nl-BE" smtClean="0"/>
              <a:t>4</a:t>
            </a:fld>
            <a:endParaRPr lang="nl-BE"/>
          </a:p>
        </p:txBody>
      </p:sp>
    </p:spTree>
    <p:extLst>
      <p:ext uri="{BB962C8B-B14F-4D97-AF65-F5344CB8AC3E}">
        <p14:creationId xmlns:p14="http://schemas.microsoft.com/office/powerpoint/2010/main" val="217180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98BD-1570-D76E-9AE1-9D76766FDB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6BAB48-C2DC-88AF-B6C6-438AE5DA765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09F5553-BEA2-A86F-C268-BD2C61E9A34D}"/>
              </a:ext>
            </a:extLst>
          </p:cNvPr>
          <p:cNvSpPr>
            <a:spLocks noGrp="1"/>
          </p:cNvSpPr>
          <p:nvPr>
            <p:ph type="body" idx="1"/>
          </p:nvPr>
        </p:nvSpPr>
        <p:spPr/>
        <p:txBody>
          <a:bodyPr/>
          <a:lstStyle/>
          <a:p>
            <a:pPr marL="342900" lvl="0" indent="-342900">
              <a:lnSpc>
                <a:spcPct val="115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Datum van uitreiking</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van de factuur (factuurdatum)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Facturatieverplichtingen - VDV Accountants</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Opeenvolgend factuurnummer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dat de factuur eenduidig identificeert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Facturatieverplichtingen - VDV Accountants</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Identiteit van de verkoper: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naam (of maatschappelijke benaming), adres (administratieve of maatschappelijke zetel) en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BTW-nummer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van de onderneming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Facturatieverplichtingen - VDV Accountants</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Een vennootschap vermeldt ook haar juridische vorm (bv. BV, NV, …). Een eenmanszaak gebruikt zijn persoonlijke naam; beide vermelden hun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ondernemingsnummer/</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BTW-nummer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Welke verplichte vermeldingen op een factuur? | </a:t>
            </a:r>
            <a:r>
              <a:rPr lang="nl-BE" sz="18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Hello</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 bank!</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Identiteit van de klant:</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naam (of benaming) en adres van de klant. Bij een bedrijf of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BTW-plichtige</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klant vermeld je ook diens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BTW-nummer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(indien de klant er een heeft)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Welke verplichte vermeldingen op een factuur? | </a:t>
            </a:r>
            <a:r>
              <a:rPr lang="nl-BE" sz="18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Hello</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 bank!</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Particulieren hebben meestal geen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BTW-nummer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dus dan volstaat naam en adres.</a:t>
            </a:r>
          </a:p>
          <a:p>
            <a:pPr marL="342900" lvl="0" indent="-342900">
              <a:lnSpc>
                <a:spcPct val="115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Beschrijving van de geleverde goederen of diensten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en de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hoeveelheid</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of omvang daarvan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De omschrijving moet duidelijk alle elementen bevatten die nodig zijn om de aard van de prestatie en het toepasselijke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BTW-tarief</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te bepalen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Datum van levering of dienst</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 de datum waarop de goederen geleverd of de dienst voltooid is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als</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die verschilt van de factuurdatum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(Ook de datum van een eventuele voorafgaande prijsbetaling moet vermeld worden als die vóór de levering valt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Prijs en BTW:</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de maatstaf van heffing per tarief (het bedrag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excl. BTW</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per tarief of vrijstelling), de eenheidsprijs excl. BTW, eventuele kortingen (indien niet in de eenheidsprijs begrepen)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het toepasselijke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BTW-tarief</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en het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totaal te betalen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BTW-bedrag</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per tarief en in totaal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Ook het totaalbedrag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inclusief BTW</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wordt doorgaans vermeld.</a:t>
            </a:r>
          </a:p>
          <a:p>
            <a:pPr marL="342900" lvl="0" indent="-342900">
              <a:lnSpc>
                <a:spcPct val="115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Vermelding bij vrijstelling of bijzondere regeling:</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als er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geen BTW aangerekend</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wordt, moet de factuur aangeven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waarom</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Bijvoorbeeld: bij een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BTW-vrijstelling</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of bij de bijzondere vrijstellingsregeling voor kleine ondernemingen vermeld je de wettelijke basis van de vrijstelling (bv. “</a:t>
            </a:r>
            <a:r>
              <a:rPr lang="nl-BE" sz="1800" i="1" kern="100" dirty="0">
                <a:effectLst/>
                <a:latin typeface="Aptos" panose="020B0004020202020204" pitchFamily="34" charset="0"/>
                <a:ea typeface="Aptos" panose="020B0004020202020204" pitchFamily="34" charset="0"/>
                <a:cs typeface="Times New Roman" panose="02020603050405020304" pitchFamily="18" charset="0"/>
              </a:rPr>
              <a:t>vrijgesteld van BTW op grond van artikel ... WBTW</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Checklist: 12 dingen die verplicht op een factuur moeten staan | Wolters Kluwer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Bij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verlegging van heffing</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(bv. in de bouwsector of intracommunautaire diensten) vermeld je duidelijk “</a:t>
            </a:r>
            <a:r>
              <a:rPr lang="nl-BE" sz="1800" i="1" kern="100" dirty="0">
                <a:effectLst/>
                <a:latin typeface="Aptos" panose="020B0004020202020204" pitchFamily="34" charset="0"/>
                <a:ea typeface="Aptos" panose="020B0004020202020204" pitchFamily="34" charset="0"/>
                <a:cs typeface="Times New Roman" panose="02020603050405020304" pitchFamily="18" charset="0"/>
              </a:rPr>
              <a:t>BTW verlegd</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in plaats van een </a:t>
            </a:r>
            <a:r>
              <a:rPr lang="nl-BE" sz="1800" kern="100" dirty="0" err="1">
                <a:effectLst/>
                <a:latin typeface="Aptos" panose="020B0004020202020204" pitchFamily="34" charset="0"/>
                <a:ea typeface="Aptos" panose="020B0004020202020204" pitchFamily="34" charset="0"/>
                <a:cs typeface="Times New Roman" panose="02020603050405020304" pitchFamily="18" charset="0"/>
              </a:rPr>
              <a:t>BTW-bedrag</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Checklist: 12 dingen die verplicht op een factuur moeten staan | Wolters Kluwer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Deze verplichte aanduidingen zorgen ervoor dat de klant weet waarom er geen BTW op de factuur staat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1"/>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(Sinds een recente versoepeling volstaat een woordelijke melding; een expliciete verwijzing naar het wetsartikel is niet langer verplicht, al mag dat wel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1"/>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Symbol" panose="05050102010706020507" pitchFamily="18" charset="2"/>
              <a:buChar char=""/>
              <a:tabLst>
                <a:tab pos="457200" algn="l"/>
              </a:tabLst>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Alle andere vermeldingen opgelegd door de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BTW-wetgeving</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In bijzondere situaties schrijft de wet extra vermeldingen voor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2"/>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Enkele voorbeelden: de melding “</a:t>
            </a:r>
            <a:r>
              <a:rPr lang="nl-BE" sz="1800" i="1" kern="100" dirty="0">
                <a:effectLst/>
                <a:latin typeface="Aptos" panose="020B0004020202020204" pitchFamily="34" charset="0"/>
                <a:ea typeface="Aptos" panose="020B0004020202020204" pitchFamily="34" charset="0"/>
                <a:cs typeface="Times New Roman" panose="02020603050405020304" pitchFamily="18" charset="0"/>
              </a:rPr>
              <a:t>Factuur uitgereikt door afnemer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bij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self-billing</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(als de klant de factuur opmaakt in naam van de leverancier)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Checklist: 12 dingen die verplicht op een factuur moeten staan | Wolters Kluwer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een verwijzing naar een eerdere factuur bij meerdere deelfacturen voor dezelfde transactie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3"/>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de identiteit van een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aansprakelijke vertegenwoordiger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als een buitenlandse firma via zo’n vertegenwoordiger handelt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4"/>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en verplichte aanduidingen voor bepaalde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bijzondere </a:t>
            </a:r>
            <a:r>
              <a:rPr lang="nl-BE" sz="1800" b="1" kern="100" dirty="0" err="1">
                <a:effectLst/>
                <a:latin typeface="Aptos" panose="020B0004020202020204" pitchFamily="34" charset="0"/>
                <a:ea typeface="Aptos" panose="020B0004020202020204" pitchFamily="34" charset="0"/>
                <a:cs typeface="Times New Roman" panose="02020603050405020304" pitchFamily="18" charset="0"/>
              </a:rPr>
              <a:t>BTW-regimes</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(bv. “</a:t>
            </a:r>
            <a:r>
              <a:rPr lang="nl-BE" sz="1800" i="1" kern="100" dirty="0">
                <a:effectLst/>
                <a:latin typeface="Aptos" panose="020B0004020202020204" pitchFamily="34" charset="0"/>
                <a:ea typeface="Aptos" panose="020B0004020202020204" pitchFamily="34" charset="0"/>
                <a:cs typeface="Times New Roman" panose="02020603050405020304" pitchFamily="18" charset="0"/>
              </a:rPr>
              <a:t>Bijzondere regeling – reisbureaus</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of “</a:t>
            </a:r>
            <a:r>
              <a:rPr lang="nl-BE" sz="1800" i="1" kern="100" dirty="0">
                <a:effectLst/>
                <a:latin typeface="Aptos" panose="020B0004020202020204" pitchFamily="34" charset="0"/>
                <a:ea typeface="Aptos" panose="020B0004020202020204" pitchFamily="34" charset="0"/>
                <a:cs typeface="Times New Roman" panose="02020603050405020304" pitchFamily="18" charset="0"/>
              </a:rPr>
              <a:t>Bijzondere regeling – gebruikte goederen/kunstvoorwerpen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wanneer die regelingen van toepassing zijn)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5"/>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In de praktijk voegen ondernemers vaak nog informatie toe (zoals betaalgegevens, algemene voorwaarden, vervaldatum), maar deze zijn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niet</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wettelijk verplicht op de factuur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6"/>
              </a:rPr>
              <a:t>Btw-conforme factuur: aandachtspunten op een rij | Grant Thornton</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 (</a:t>
            </a:r>
            <a:r>
              <a:rPr lang="nl-BE"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7"/>
              </a:rPr>
              <a:t>Checklist: 12 dingen die verplicht op een factuur moeten staan | Wolters Kluwer</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nl-BE" dirty="0"/>
          </a:p>
        </p:txBody>
      </p:sp>
      <p:sp>
        <p:nvSpPr>
          <p:cNvPr id="4" name="Tijdelijke aanduiding voor dianummer 3">
            <a:extLst>
              <a:ext uri="{FF2B5EF4-FFF2-40B4-BE49-F238E27FC236}">
                <a16:creationId xmlns:a16="http://schemas.microsoft.com/office/drawing/2014/main" id="{3EC1A5CF-B4DF-4B55-7754-57469D43A7AA}"/>
              </a:ext>
            </a:extLst>
          </p:cNvPr>
          <p:cNvSpPr>
            <a:spLocks noGrp="1"/>
          </p:cNvSpPr>
          <p:nvPr>
            <p:ph type="sldNum" sz="quarter" idx="5"/>
          </p:nvPr>
        </p:nvSpPr>
        <p:spPr/>
        <p:txBody>
          <a:bodyPr/>
          <a:lstStyle/>
          <a:p>
            <a:fld id="{05BD4698-16F6-4681-A0DE-08A86E1134E7}" type="slidenum">
              <a:rPr lang="nl-BE" smtClean="0"/>
              <a:t>5</a:t>
            </a:fld>
            <a:endParaRPr lang="nl-BE"/>
          </a:p>
        </p:txBody>
      </p:sp>
    </p:spTree>
    <p:extLst>
      <p:ext uri="{BB962C8B-B14F-4D97-AF65-F5344CB8AC3E}">
        <p14:creationId xmlns:p14="http://schemas.microsoft.com/office/powerpoint/2010/main" val="118954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Definitie e-facturering.
De FOD </a:t>
            </a:r>
            <a:r>
              <a:rPr lang="nl-BE" dirty="0" err="1"/>
              <a:t>financieën</a:t>
            </a:r>
            <a:r>
              <a:rPr lang="nl-BE" dirty="0"/>
              <a:t> maakt een onderscheid tussen een  “gewone” elektronische factuur en een gestructureerde </a:t>
            </a:r>
            <a:r>
              <a:rPr lang="nl-BE" dirty="0" err="1"/>
              <a:t>electronische</a:t>
            </a:r>
            <a:r>
              <a:rPr lang="nl-BE" dirty="0"/>
              <a:t> factuur.  De gewone elektronische factuur, kennen we naast de papieren facturen als de facturen in pdf formaat.  Het papieren en het PDF formaat  zal vanaf 1 Januari 2026 voor transacties tussen Belgische </a:t>
            </a:r>
            <a:r>
              <a:rPr lang="nl-BE" dirty="0" err="1"/>
              <a:t>BTW-plichtigen</a:t>
            </a:r>
            <a:r>
              <a:rPr lang="nl-BE" dirty="0"/>
              <a:t> niet meer toegestaan zijn.  Vanaf dan moet de gestructureerde elektronische factuur gebruikt worden.  Dit is een </a:t>
            </a:r>
            <a:r>
              <a:rPr lang="nl-BE" dirty="0" err="1"/>
              <a:t>xml</a:t>
            </a:r>
            <a:r>
              <a:rPr lang="nl-BE" dirty="0"/>
              <a:t> bestand dat elektronisch wordt opgesteld, verzonden en ontvangen en dat de ontvanger toelaat om het bestand ,als inkomende factuur, automatisch te verwerken in de boekhouding.
</a:t>
            </a:r>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6</a:t>
            </a:fld>
            <a:endParaRPr lang="nl-BE"/>
          </a:p>
        </p:txBody>
      </p:sp>
    </p:spTree>
    <p:extLst>
      <p:ext uri="{BB962C8B-B14F-4D97-AF65-F5344CB8AC3E}">
        <p14:creationId xmlns:p14="http://schemas.microsoft.com/office/powerpoint/2010/main" val="197087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7BC8-F195-FA68-CB6D-B0DB588FDC9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F6B4DAE-B33C-C544-5998-F1A0D6944BE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0B268B6-CA0A-787A-51F1-1E1553A8C6CB}"/>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3180EF42-FC40-13D4-3874-7025DDD3ACC8}"/>
              </a:ext>
            </a:extLst>
          </p:cNvPr>
          <p:cNvSpPr>
            <a:spLocks noGrp="1"/>
          </p:cNvSpPr>
          <p:nvPr>
            <p:ph type="sldNum" sz="quarter" idx="5"/>
          </p:nvPr>
        </p:nvSpPr>
        <p:spPr/>
        <p:txBody>
          <a:bodyPr/>
          <a:lstStyle/>
          <a:p>
            <a:fld id="{05BD4698-16F6-4681-A0DE-08A86E1134E7}" type="slidenum">
              <a:rPr lang="nl-BE" smtClean="0"/>
              <a:t>7</a:t>
            </a:fld>
            <a:endParaRPr lang="nl-BE"/>
          </a:p>
        </p:txBody>
      </p:sp>
    </p:spTree>
    <p:extLst>
      <p:ext uri="{BB962C8B-B14F-4D97-AF65-F5344CB8AC3E}">
        <p14:creationId xmlns:p14="http://schemas.microsoft.com/office/powerpoint/2010/main" val="91682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België is geen pionier in B2B e-facturatie. Italië en Roemenië hebben al wettelijke verplichtingen. Frankrijk, Duitsland, Polen en Spanje werken aan verplichtingen voor 2026-2027. Europa streeft naar een algemene implementatie van e-facturatie tegen 2030-2033 via de VIDA-richtlijn.
Original Content:
België is niet een pionier op het vlak van B2B e-facturatie.  In Italië en Roemenië is dit reeds een wettelijke verplichting.  Frankrijk, Duitsland, Polen, Spanje werken ook aan een gelijkaardige verplichting om in te voeren tegen 2026-2027.  Andere landen laten het toe en Europa werkt aan de implementatie tegen 2030-2033 van de Vat in the digital age  VIDA) richtlijn.  Hiermee zal e-facturatie veralgemeend worden in gans de EU.
</a:t>
            </a:r>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8</a:t>
            </a:fld>
            <a:endParaRPr lang="nl-BE"/>
          </a:p>
        </p:txBody>
      </p:sp>
    </p:spTree>
    <p:extLst>
      <p:ext uri="{BB962C8B-B14F-4D97-AF65-F5344CB8AC3E}">
        <p14:creationId xmlns:p14="http://schemas.microsoft.com/office/powerpoint/2010/main" val="369452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België heeft het </a:t>
            </a:r>
            <a:r>
              <a:rPr lang="nl-BE" dirty="0" err="1"/>
              <a:t>Peppol</a:t>
            </a:r>
            <a:r>
              <a:rPr lang="nl-BE" dirty="0"/>
              <a:t> (Pan-European Public </a:t>
            </a:r>
            <a:r>
              <a:rPr lang="nl-BE" dirty="0" err="1"/>
              <a:t>Procurement</a:t>
            </a:r>
            <a:r>
              <a:rPr lang="nl-BE" dirty="0"/>
              <a:t> </a:t>
            </a:r>
            <a:r>
              <a:rPr lang="nl-BE" dirty="0" err="1"/>
              <a:t>On-Line</a:t>
            </a:r>
            <a:r>
              <a:rPr lang="nl-BE" dirty="0"/>
              <a:t>) netwerk gekozen voor het verzenden en ontvangen van e-facturatie.   Om te kunnen sturen en ontvangen moet u en uw tegenpartij geregistreerd zijn op het </a:t>
            </a:r>
            <a:r>
              <a:rPr lang="nl-BE" dirty="0" err="1"/>
              <a:t>Peppol</a:t>
            </a:r>
            <a:r>
              <a:rPr lang="nl-BE" dirty="0"/>
              <a:t> netwerk.  De registratie is gratis maar u zal de hulp van uw accountant of systeemleverancier nodig hebben.
Om na te gaan of uw tegenpartij geregistreerd is zodat u naar deze facturen kan sturen of van deze facturen ontvangen, kan de een link op de </a:t>
            </a:r>
            <a:r>
              <a:rPr lang="nl-BE" dirty="0" err="1"/>
              <a:t>Peppol</a:t>
            </a:r>
            <a:r>
              <a:rPr lang="nl-BE" dirty="0"/>
              <a:t> website geraadpleegd worden.</a:t>
            </a:r>
          </a:p>
          <a:p>
            <a:r>
              <a:rPr lang="nl-BE" dirty="0"/>
              <a:t>Met betrekking tot de compatibele software, is er een lijst van dergelijke software beschikbaar op de website van de FOD </a:t>
            </a:r>
            <a:r>
              <a:rPr lang="nl-BE" dirty="0" err="1"/>
              <a:t>Financiëen</a:t>
            </a:r>
            <a:r>
              <a:rPr lang="nl-BE" dirty="0"/>
              <a:t>
</a:t>
            </a:r>
          </a:p>
        </p:txBody>
      </p:sp>
      <p:sp>
        <p:nvSpPr>
          <p:cNvPr id="4" name="Tijdelijke aanduiding voor dianummer 3"/>
          <p:cNvSpPr>
            <a:spLocks noGrp="1"/>
          </p:cNvSpPr>
          <p:nvPr>
            <p:ph type="sldNum" sz="quarter" idx="5"/>
          </p:nvPr>
        </p:nvSpPr>
        <p:spPr/>
        <p:txBody>
          <a:bodyPr/>
          <a:lstStyle/>
          <a:p>
            <a:fld id="{05BD4698-16F6-4681-A0DE-08A86E1134E7}" type="slidenum">
              <a:rPr lang="nl-BE" smtClean="0"/>
              <a:t>9</a:t>
            </a:fld>
            <a:endParaRPr lang="nl-BE"/>
          </a:p>
        </p:txBody>
      </p:sp>
    </p:spTree>
    <p:extLst>
      <p:ext uri="{BB962C8B-B14F-4D97-AF65-F5344CB8AC3E}">
        <p14:creationId xmlns:p14="http://schemas.microsoft.com/office/powerpoint/2010/main" val="239549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3/17/2025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‹nr.›</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99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3/17/2025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139033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3/17/2025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‹nr.›</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55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3/17/2025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40251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3/17/2025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171773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3/17/2025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102446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3/17/2025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98123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3/17/2025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421275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3/17/2025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354760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3/17/2025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382548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3/17/2025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‹nr.›</a:t>
            </a:fld>
            <a:endParaRPr lang="en-US"/>
          </a:p>
        </p:txBody>
      </p:sp>
    </p:spTree>
    <p:extLst>
      <p:ext uri="{BB962C8B-B14F-4D97-AF65-F5344CB8AC3E}">
        <p14:creationId xmlns:p14="http://schemas.microsoft.com/office/powerpoint/2010/main" val="228069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3/17/2025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‹nr.›</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4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Belasting en munten van één woord">
            <a:extLst>
              <a:ext uri="{FF2B5EF4-FFF2-40B4-BE49-F238E27FC236}">
                <a16:creationId xmlns:a16="http://schemas.microsoft.com/office/drawing/2014/main" id="{998284CA-754B-4F24-8300-23733AE8E051}"/>
              </a:ext>
            </a:extLst>
          </p:cNvPr>
          <p:cNvPicPr>
            <a:picLocks noChangeAspect="1"/>
          </p:cNvPicPr>
          <p:nvPr/>
        </p:nvPicPr>
        <p:blipFill>
          <a:blip r:embed="rId3"/>
          <a:srcRect l="9091" t="17384" b="14434"/>
          <a:stretch/>
        </p:blipFill>
        <p:spPr>
          <a:xfrm>
            <a:off x="20" y="10"/>
            <a:ext cx="12191980" cy="6857990"/>
          </a:xfrm>
          <a:prstGeom prst="rect">
            <a:avLst/>
          </a:prstGeom>
        </p:spPr>
      </p:pic>
      <p:sp>
        <p:nvSpPr>
          <p:cNvPr id="2" name="Titel 1">
            <a:extLst>
              <a:ext uri="{FF2B5EF4-FFF2-40B4-BE49-F238E27FC236}">
                <a16:creationId xmlns:a16="http://schemas.microsoft.com/office/drawing/2014/main" id="{EB31DC33-81AB-E3D6-75C8-16727C97575A}"/>
              </a:ext>
            </a:extLst>
          </p:cNvPr>
          <p:cNvSpPr>
            <a:spLocks noGrp="1"/>
          </p:cNvSpPr>
          <p:nvPr>
            <p:ph type="ctrTitle"/>
          </p:nvPr>
        </p:nvSpPr>
        <p:spPr>
          <a:xfrm>
            <a:off x="286506" y="603315"/>
            <a:ext cx="5649211" cy="3685731"/>
          </a:xfrm>
        </p:spPr>
        <p:txBody>
          <a:bodyPr anchor="t">
            <a:normAutofit/>
          </a:bodyPr>
          <a:lstStyle/>
          <a:p>
            <a:pPr algn="l"/>
            <a:r>
              <a:rPr lang="nl-BE" sz="5100" dirty="0"/>
              <a:t>E-facturatie in </a:t>
            </a:r>
            <a:r>
              <a:rPr lang="nl-BE" sz="5100" dirty="0" err="1"/>
              <a:t>Belgïe</a:t>
            </a:r>
            <a:endParaRPr lang="nl-BE" sz="5100" dirty="0"/>
          </a:p>
        </p:txBody>
      </p:sp>
      <p:sp>
        <p:nvSpPr>
          <p:cNvPr id="3" name="Ondertitel 2">
            <a:extLst>
              <a:ext uri="{FF2B5EF4-FFF2-40B4-BE49-F238E27FC236}">
                <a16:creationId xmlns:a16="http://schemas.microsoft.com/office/drawing/2014/main" id="{FED751F2-4313-ED72-8310-F710A70A7E59}"/>
              </a:ext>
            </a:extLst>
          </p:cNvPr>
          <p:cNvSpPr>
            <a:spLocks noGrp="1"/>
          </p:cNvSpPr>
          <p:nvPr>
            <p:ph type="subTitle" idx="1"/>
          </p:nvPr>
        </p:nvSpPr>
        <p:spPr>
          <a:xfrm>
            <a:off x="286507" y="4437176"/>
            <a:ext cx="4007587" cy="1290807"/>
          </a:xfrm>
        </p:spPr>
        <p:txBody>
          <a:bodyPr anchor="ctr">
            <a:normAutofit/>
          </a:bodyPr>
          <a:lstStyle/>
          <a:p>
            <a:pPr algn="l"/>
            <a:r>
              <a:rPr lang="nl-BE" sz="2200" dirty="0"/>
              <a:t>Impact van verplichte digitale facturatie op systemen en processen</a:t>
            </a:r>
          </a:p>
        </p:txBody>
      </p:sp>
    </p:spTree>
    <p:extLst>
      <p:ext uri="{BB962C8B-B14F-4D97-AF65-F5344CB8AC3E}">
        <p14:creationId xmlns:p14="http://schemas.microsoft.com/office/powerpoint/2010/main" val="190310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2A5A036F-9975-4D7C-8141-77791C714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D90405AB-F9EB-0014-6489-03A19F0D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88" y="497392"/>
            <a:ext cx="1116624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08B28C33-D204-A08E-0562-D09043FAC0CA}"/>
              </a:ext>
            </a:extLst>
          </p:cNvPr>
          <p:cNvSpPr>
            <a:spLocks noGrp="1"/>
          </p:cNvSpPr>
          <p:nvPr>
            <p:ph type="title"/>
          </p:nvPr>
        </p:nvSpPr>
        <p:spPr>
          <a:xfrm>
            <a:off x="521207" y="978408"/>
            <a:ext cx="3154680" cy="4069080"/>
          </a:xfrm>
        </p:spPr>
        <p:txBody>
          <a:bodyPr anchor="t">
            <a:normAutofit/>
          </a:bodyPr>
          <a:lstStyle/>
          <a:p>
            <a:r>
              <a:rPr lang="nl-BE" sz="2800"/>
              <a:t>Aandachtspunten</a:t>
            </a:r>
            <a:br>
              <a:rPr lang="nl-BE" sz="2800"/>
            </a:br>
            <a:r>
              <a:rPr lang="nl-BE" sz="2800"/>
              <a:t>Software en systemen</a:t>
            </a:r>
          </a:p>
        </p:txBody>
      </p:sp>
      <p:graphicFrame>
        <p:nvGraphicFramePr>
          <p:cNvPr id="12" name="Tijdelijke aanduiding voor inhoud 2">
            <a:extLst>
              <a:ext uri="{FF2B5EF4-FFF2-40B4-BE49-F238E27FC236}">
                <a16:creationId xmlns:a16="http://schemas.microsoft.com/office/drawing/2014/main" id="{13C0AF14-6BF7-6930-6B53-DFA73155D383}"/>
              </a:ext>
            </a:extLst>
          </p:cNvPr>
          <p:cNvGraphicFramePr>
            <a:graphicFrameLocks noGrp="1"/>
          </p:cNvGraphicFramePr>
          <p:nvPr>
            <p:ph idx="1"/>
            <p:extLst>
              <p:ext uri="{D42A27DB-BD31-4B8C-83A1-F6EECF244321}">
                <p14:modId xmlns:p14="http://schemas.microsoft.com/office/powerpoint/2010/main" val="3508133860"/>
              </p:ext>
            </p:extLst>
          </p:nvPr>
        </p:nvGraphicFramePr>
        <p:xfrm>
          <a:off x="4384964" y="978406"/>
          <a:ext cx="7301068" cy="501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69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D901F91-FBFD-59FA-6A40-44AF39E864F1}"/>
              </a:ext>
            </a:extLst>
          </p:cNvPr>
          <p:cNvSpPr>
            <a:spLocks noGrp="1"/>
          </p:cNvSpPr>
          <p:nvPr>
            <p:ph type="title"/>
          </p:nvPr>
        </p:nvSpPr>
        <p:spPr>
          <a:xfrm>
            <a:off x="521208" y="976160"/>
            <a:ext cx="11155680" cy="1463040"/>
          </a:xfrm>
        </p:spPr>
        <p:txBody>
          <a:bodyPr>
            <a:normAutofit/>
          </a:bodyPr>
          <a:lstStyle/>
          <a:p>
            <a:r>
              <a:rPr lang="nl-BE" sz="4400"/>
              <a:t>Aanpassingen voor kassasystemen</a:t>
            </a:r>
          </a:p>
        </p:txBody>
      </p:sp>
      <p:sp>
        <p:nvSpPr>
          <p:cNvPr id="18" name="Rectangle 17">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ijdelijke aanduiding voor inhoud 2">
            <a:extLst>
              <a:ext uri="{FF2B5EF4-FFF2-40B4-BE49-F238E27FC236}">
                <a16:creationId xmlns:a16="http://schemas.microsoft.com/office/drawing/2014/main" id="{2DAF74AB-AABB-C74D-6B98-78DB02829E96}"/>
              </a:ext>
            </a:extLst>
          </p:cNvPr>
          <p:cNvGraphicFramePr>
            <a:graphicFrameLocks noGrp="1"/>
          </p:cNvGraphicFramePr>
          <p:nvPr>
            <p:ph idx="1"/>
            <p:extLst>
              <p:ext uri="{D42A27DB-BD31-4B8C-83A1-F6EECF244321}">
                <p14:modId xmlns:p14="http://schemas.microsoft.com/office/powerpoint/2010/main" val="3981615684"/>
              </p:ext>
            </p:extLst>
          </p:nvPr>
        </p:nvGraphicFramePr>
        <p:xfrm>
          <a:off x="528320" y="2578608"/>
          <a:ext cx="11155680" cy="376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375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3AC883F-69DD-D349-B469-8CDE2139F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D53F60D-42C9-E804-B126-4CD7DBF5F27F}"/>
              </a:ext>
            </a:extLst>
          </p:cNvPr>
          <p:cNvSpPr>
            <a:spLocks noGrp="1"/>
          </p:cNvSpPr>
          <p:nvPr>
            <p:ph type="title"/>
          </p:nvPr>
        </p:nvSpPr>
        <p:spPr>
          <a:xfrm>
            <a:off x="521208" y="978409"/>
            <a:ext cx="4032504" cy="2121408"/>
          </a:xfrm>
        </p:spPr>
        <p:txBody>
          <a:bodyPr>
            <a:normAutofit/>
          </a:bodyPr>
          <a:lstStyle/>
          <a:p>
            <a:r>
              <a:rPr lang="nl-BE" sz="3700"/>
              <a:t>Aandachtspunten processen</a:t>
            </a:r>
          </a:p>
        </p:txBody>
      </p:sp>
      <p:sp>
        <p:nvSpPr>
          <p:cNvPr id="20" name="Tijdelijke aanduiding voor inhoud 2">
            <a:extLst>
              <a:ext uri="{FF2B5EF4-FFF2-40B4-BE49-F238E27FC236}">
                <a16:creationId xmlns:a16="http://schemas.microsoft.com/office/drawing/2014/main" id="{4EFF29E1-D2FF-29A7-67CE-AD72D530F63B}"/>
              </a:ext>
            </a:extLst>
          </p:cNvPr>
          <p:cNvSpPr>
            <a:spLocks noGrp="1"/>
          </p:cNvSpPr>
          <p:nvPr>
            <p:ph idx="1"/>
          </p:nvPr>
        </p:nvSpPr>
        <p:spPr>
          <a:xfrm>
            <a:off x="5074920" y="1033272"/>
            <a:ext cx="6592824" cy="5312731"/>
          </a:xfrm>
        </p:spPr>
        <p:txBody>
          <a:bodyPr>
            <a:normAutofit lnSpcReduction="10000"/>
          </a:bodyPr>
          <a:lstStyle/>
          <a:p>
            <a:r>
              <a:rPr lang="nl-NL" dirty="0"/>
              <a:t>Voordelen op de korte termijn van elektronische facturering</a:t>
            </a:r>
          </a:p>
          <a:p>
            <a:pPr lvl="1"/>
            <a:r>
              <a:rPr lang="nl-NL" dirty="0"/>
              <a:t>Minder nood aan het inscannen van inkomende facturen</a:t>
            </a:r>
          </a:p>
          <a:p>
            <a:pPr lvl="1"/>
            <a:r>
              <a:rPr lang="nl-NL" dirty="0"/>
              <a:t>Automatisatie van de verwerking van de inkomende facturen in de boekhouding of door de accountant</a:t>
            </a:r>
          </a:p>
          <a:p>
            <a:r>
              <a:rPr lang="nl-NL" dirty="0"/>
              <a:t>Uitdagingen op de korte termijn van elektronische facturering</a:t>
            </a:r>
          </a:p>
          <a:p>
            <a:pPr lvl="1"/>
            <a:r>
              <a:rPr lang="nl-NL" dirty="0"/>
              <a:t>Opvolgen van de uitgaande facturen in </a:t>
            </a:r>
            <a:r>
              <a:rPr lang="nl-NL" dirty="0" err="1"/>
              <a:t>Peppol</a:t>
            </a:r>
            <a:endParaRPr lang="nl-NL" dirty="0"/>
          </a:p>
          <a:p>
            <a:pPr lvl="1"/>
            <a:r>
              <a:rPr lang="nl-NL" dirty="0"/>
              <a:t>Zorgen dat de inkomende facturen in </a:t>
            </a:r>
            <a:r>
              <a:rPr lang="nl-NL" dirty="0" err="1"/>
              <a:t>Peppol</a:t>
            </a:r>
            <a:r>
              <a:rPr lang="nl-NL" dirty="0"/>
              <a:t> de nodige informatie hebben om te integreren in de boekhouding</a:t>
            </a:r>
          </a:p>
          <a:p>
            <a:pPr lvl="1"/>
            <a:r>
              <a:rPr lang="nl-NL" dirty="0"/>
              <a:t>Enkel facturen van een leverancier aanvaarden wanneer deze via </a:t>
            </a:r>
            <a:r>
              <a:rPr lang="nl-NL" dirty="0" err="1"/>
              <a:t>Peppol</a:t>
            </a:r>
            <a:r>
              <a:rPr lang="nl-NL" dirty="0"/>
              <a:t> komen</a:t>
            </a:r>
          </a:p>
          <a:p>
            <a:pPr lvl="1"/>
            <a:r>
              <a:rPr lang="nl-NL" dirty="0"/>
              <a:t>Opletten voor facturen die zowel via mail als via </a:t>
            </a:r>
            <a:r>
              <a:rPr lang="nl-NL" dirty="0" err="1"/>
              <a:t>Peppol</a:t>
            </a:r>
            <a:r>
              <a:rPr lang="nl-NL" dirty="0"/>
              <a:t> komen</a:t>
            </a:r>
          </a:p>
          <a:p>
            <a:pPr lvl="1"/>
            <a:r>
              <a:rPr lang="nl-NL" dirty="0"/>
              <a:t>Verschillende processen voor binnenlandse en buitenlandse transacties</a:t>
            </a:r>
            <a:endParaRPr lang="nl-BE" dirty="0"/>
          </a:p>
        </p:txBody>
      </p:sp>
      <p:sp>
        <p:nvSpPr>
          <p:cNvPr id="43" name="Rectangle 42">
            <a:extLst>
              <a:ext uri="{FF2B5EF4-FFF2-40B4-BE49-F238E27FC236}">
                <a16:creationId xmlns:a16="http://schemas.microsoft.com/office/drawing/2014/main" id="{5B0749EA-BE79-9EB1-B769-385489D43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03336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Vinkje">
            <a:extLst>
              <a:ext uri="{FF2B5EF4-FFF2-40B4-BE49-F238E27FC236}">
                <a16:creationId xmlns:a16="http://schemas.microsoft.com/office/drawing/2014/main" id="{F855E300-D6D3-2007-F214-A5D975438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869" y="3511363"/>
            <a:ext cx="2834640" cy="2834640"/>
          </a:xfrm>
          <a:prstGeom prst="rect">
            <a:avLst/>
          </a:prstGeom>
        </p:spPr>
      </p:pic>
    </p:spTree>
    <p:extLst>
      <p:ext uri="{BB962C8B-B14F-4D97-AF65-F5344CB8AC3E}">
        <p14:creationId xmlns:p14="http://schemas.microsoft.com/office/powerpoint/2010/main" val="96896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Tijdelijke aanduiding voor inhoud 4" descr="Electronic bulletin board that displays the investment information.">
            <a:extLst>
              <a:ext uri="{FF2B5EF4-FFF2-40B4-BE49-F238E27FC236}">
                <a16:creationId xmlns:a16="http://schemas.microsoft.com/office/drawing/2014/main" id="{7D9C1118-DDCC-4301-8E09-0C38D390C8B0}"/>
              </a:ext>
            </a:extLst>
          </p:cNvPr>
          <p:cNvPicPr>
            <a:picLocks noGrp="1" noChangeAspect="1"/>
          </p:cNvPicPr>
          <p:nvPr>
            <p:ph sz="half" idx="1"/>
          </p:nvPr>
        </p:nvPicPr>
        <p:blipFill>
          <a:blip r:embed="rId3"/>
          <a:srcRect l="18339" r="27423" b="1"/>
          <a:stretch/>
        </p:blipFill>
        <p:spPr>
          <a:xfrm>
            <a:off x="517869" y="508091"/>
            <a:ext cx="4221911" cy="5837918"/>
          </a:xfrm>
          <a:prstGeom prst="rect">
            <a:avLst/>
          </a:prstGeom>
        </p:spPr>
      </p:pic>
      <p:sp>
        <p:nvSpPr>
          <p:cNvPr id="2" name="Titel 1">
            <a:extLst>
              <a:ext uri="{FF2B5EF4-FFF2-40B4-BE49-F238E27FC236}">
                <a16:creationId xmlns:a16="http://schemas.microsoft.com/office/drawing/2014/main" id="{5C4CF17F-91E8-0FB6-38D2-56BE029D8153}"/>
              </a:ext>
            </a:extLst>
          </p:cNvPr>
          <p:cNvSpPr>
            <a:spLocks noGrp="1"/>
          </p:cNvSpPr>
          <p:nvPr>
            <p:ph type="title"/>
          </p:nvPr>
        </p:nvSpPr>
        <p:spPr>
          <a:xfrm>
            <a:off x="5438762" y="976160"/>
            <a:ext cx="6232310" cy="1463040"/>
          </a:xfrm>
        </p:spPr>
        <p:txBody>
          <a:bodyPr vert="horz" lIns="91440" tIns="45720" rIns="91440" bIns="45720" rtlCol="0" anchor="t">
            <a:normAutofit/>
          </a:bodyPr>
          <a:lstStyle/>
          <a:p>
            <a:r>
              <a:rPr lang="en-US" sz="4400"/>
              <a:t>Fiscale steunmaatregelen</a:t>
            </a:r>
          </a:p>
        </p:txBody>
      </p:sp>
      <p:sp>
        <p:nvSpPr>
          <p:cNvPr id="4" name="Tijdelijke aanduiding voor inhoud 3">
            <a:extLst>
              <a:ext uri="{FF2B5EF4-FFF2-40B4-BE49-F238E27FC236}">
                <a16:creationId xmlns:a16="http://schemas.microsoft.com/office/drawing/2014/main" id="{C96F0C56-E1C6-783E-26E7-A19E0327C6CC}"/>
              </a:ext>
            </a:extLst>
          </p:cNvPr>
          <p:cNvSpPr>
            <a:spLocks noGrp="1"/>
          </p:cNvSpPr>
          <p:nvPr>
            <p:ph sz="half" idx="2"/>
          </p:nvPr>
        </p:nvSpPr>
        <p:spPr>
          <a:xfrm>
            <a:off x="5438775" y="2577871"/>
            <a:ext cx="6232310" cy="3768137"/>
          </a:xfrm>
        </p:spPr>
        <p:txBody>
          <a:bodyPr vert="horz" lIns="91440" tIns="45720" rIns="91440" bIns="45720" rtlCol="0">
            <a:normAutofit/>
          </a:bodyPr>
          <a:lstStyle/>
          <a:p>
            <a:r>
              <a:rPr lang="en-US" sz="1800" dirty="0" err="1"/>
              <a:t>Verhoging</a:t>
            </a:r>
            <a:r>
              <a:rPr lang="en-US" sz="1800" dirty="0"/>
              <a:t> van </a:t>
            </a:r>
            <a:r>
              <a:rPr lang="en-US" sz="1800" dirty="0" err="1"/>
              <a:t>investeringsaftrek</a:t>
            </a:r>
            <a:endParaRPr lang="en-US" sz="1800" dirty="0"/>
          </a:p>
          <a:p>
            <a:pPr lvl="1"/>
            <a:r>
              <a:rPr lang="en-US" dirty="0" err="1"/>
              <a:t>Vanaf</a:t>
            </a:r>
            <a:r>
              <a:rPr lang="en-US" dirty="0"/>
              <a:t> 1 </a:t>
            </a:r>
            <a:r>
              <a:rPr lang="en-US" dirty="0" err="1"/>
              <a:t>januari</a:t>
            </a:r>
            <a:r>
              <a:rPr lang="en-US" dirty="0"/>
              <a:t> 2025</a:t>
            </a:r>
          </a:p>
          <a:p>
            <a:pPr lvl="1"/>
            <a:r>
              <a:rPr lang="en-US" dirty="0"/>
              <a:t>Voor </a:t>
            </a:r>
            <a:r>
              <a:rPr lang="en-US" dirty="0" err="1"/>
              <a:t>digitale</a:t>
            </a:r>
            <a:r>
              <a:rPr lang="en-US" dirty="0"/>
              <a:t> </a:t>
            </a:r>
            <a:r>
              <a:rPr lang="en-US" dirty="0" err="1"/>
              <a:t>investeringen</a:t>
            </a:r>
            <a:endParaRPr lang="en-US" dirty="0"/>
          </a:p>
          <a:p>
            <a:pPr lvl="1"/>
            <a:r>
              <a:rPr lang="en-US" dirty="0"/>
              <a:t>Tot 20%</a:t>
            </a:r>
          </a:p>
          <a:p>
            <a:r>
              <a:rPr lang="en-US" sz="1800" dirty="0" err="1"/>
              <a:t>Verhoogde</a:t>
            </a:r>
            <a:r>
              <a:rPr lang="en-US" sz="1800" dirty="0"/>
              <a:t> </a:t>
            </a:r>
            <a:r>
              <a:rPr lang="en-US" sz="1800" dirty="0" err="1"/>
              <a:t>kostenaftrek</a:t>
            </a:r>
            <a:r>
              <a:rPr lang="en-US" sz="1800" dirty="0"/>
              <a:t> </a:t>
            </a:r>
            <a:r>
              <a:rPr lang="en-US" sz="1800" dirty="0" err="1"/>
              <a:t>voor</a:t>
            </a:r>
            <a:r>
              <a:rPr lang="en-US" sz="1800" dirty="0"/>
              <a:t> </a:t>
            </a:r>
            <a:r>
              <a:rPr lang="en-US" sz="1800" dirty="0" err="1"/>
              <a:t>abonnementsformules</a:t>
            </a:r>
            <a:endParaRPr lang="en-US" sz="1800" dirty="0"/>
          </a:p>
          <a:p>
            <a:pPr lvl="1"/>
            <a:r>
              <a:rPr lang="en-US" dirty="0"/>
              <a:t>Voor </a:t>
            </a:r>
            <a:r>
              <a:rPr lang="en-US" dirty="0" err="1"/>
              <a:t>kleine</a:t>
            </a:r>
            <a:r>
              <a:rPr lang="en-US" dirty="0"/>
              <a:t> </a:t>
            </a:r>
            <a:r>
              <a:rPr lang="en-US" dirty="0" err="1"/>
              <a:t>kmo's</a:t>
            </a:r>
            <a:r>
              <a:rPr lang="en-US" dirty="0"/>
              <a:t> </a:t>
            </a:r>
            <a:r>
              <a:rPr lang="en-US" dirty="0" err="1"/>
              <a:t>en</a:t>
            </a:r>
            <a:r>
              <a:rPr lang="en-US" dirty="0"/>
              <a:t> </a:t>
            </a:r>
            <a:r>
              <a:rPr lang="en-US" dirty="0" err="1"/>
              <a:t>zelfstandigen</a:t>
            </a:r>
            <a:endParaRPr lang="en-US" dirty="0"/>
          </a:p>
          <a:p>
            <a:pPr lvl="1"/>
            <a:r>
              <a:rPr lang="en-US" dirty="0"/>
              <a:t>In </a:t>
            </a:r>
            <a:r>
              <a:rPr lang="en-US" dirty="0" err="1"/>
              <a:t>belastbare</a:t>
            </a:r>
            <a:r>
              <a:rPr lang="en-US" dirty="0"/>
              <a:t> </a:t>
            </a:r>
            <a:r>
              <a:rPr lang="en-US" dirty="0" err="1"/>
              <a:t>tijdperken</a:t>
            </a:r>
            <a:r>
              <a:rPr lang="en-US" dirty="0"/>
              <a:t> 2024 tot </a:t>
            </a:r>
            <a:r>
              <a:rPr lang="en-US" dirty="0" err="1"/>
              <a:t>en</a:t>
            </a:r>
            <a:r>
              <a:rPr lang="en-US" dirty="0"/>
              <a:t> met 2027 120% </a:t>
            </a:r>
            <a:r>
              <a:rPr lang="en-US" dirty="0" err="1"/>
              <a:t>aftrek</a:t>
            </a:r>
            <a:r>
              <a:rPr lang="en-US" dirty="0"/>
              <a:t> </a:t>
            </a:r>
            <a:r>
              <a:rPr lang="en-US" dirty="0" err="1"/>
              <a:t>voor</a:t>
            </a:r>
            <a:r>
              <a:rPr lang="en-US" dirty="0"/>
              <a:t> </a:t>
            </a:r>
            <a:r>
              <a:rPr lang="en-US" dirty="0" err="1"/>
              <a:t>factureringspakketten</a:t>
            </a:r>
            <a:endParaRPr lang="en-US" dirty="0"/>
          </a:p>
          <a:p>
            <a:pPr marL="0" lvl="1" indent="0">
              <a:buNone/>
            </a:pPr>
            <a:endParaRPr lang="en-US" dirty="0"/>
          </a:p>
        </p:txBody>
      </p:sp>
      <p:sp>
        <p:nvSpPr>
          <p:cNvPr id="46" name="Freeform: Shape 45">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9240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8F91A-FEE3-CAB5-8126-B8F7F2483D9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Tijdelijke aanduiding voor inhoud 4" descr="Computer nerd gets frightened viewing the internet on a laptop screen.">
            <a:extLst>
              <a:ext uri="{FF2B5EF4-FFF2-40B4-BE49-F238E27FC236}">
                <a16:creationId xmlns:a16="http://schemas.microsoft.com/office/drawing/2014/main" id="{956E260F-761F-2EB1-DC4B-DB56CE1140C7}"/>
              </a:ext>
            </a:extLst>
          </p:cNvPr>
          <p:cNvPicPr>
            <a:picLocks noGrp="1" noChangeAspect="1"/>
          </p:cNvPicPr>
          <p:nvPr>
            <p:ph sz="half" idx="1"/>
          </p:nvPr>
        </p:nvPicPr>
        <p:blipFill>
          <a:blip r:embed="rId3"/>
          <a:srcRect l="318" r="-1" b="-1"/>
          <a:stretch/>
        </p:blipFill>
        <p:spPr>
          <a:xfrm>
            <a:off x="517869" y="3428999"/>
            <a:ext cx="4356135" cy="2917009"/>
          </a:xfrm>
          <a:prstGeom prst="rect">
            <a:avLst/>
          </a:prstGeom>
        </p:spPr>
      </p:pic>
      <p:sp>
        <p:nvSpPr>
          <p:cNvPr id="2" name="Titel 1">
            <a:extLst>
              <a:ext uri="{FF2B5EF4-FFF2-40B4-BE49-F238E27FC236}">
                <a16:creationId xmlns:a16="http://schemas.microsoft.com/office/drawing/2014/main" id="{EDE12B04-CB34-EBC5-DE53-6D9D2EC655C1}"/>
              </a:ext>
            </a:extLst>
          </p:cNvPr>
          <p:cNvSpPr>
            <a:spLocks noGrp="1"/>
          </p:cNvSpPr>
          <p:nvPr>
            <p:ph type="title"/>
          </p:nvPr>
        </p:nvSpPr>
        <p:spPr>
          <a:xfrm>
            <a:off x="517869" y="976160"/>
            <a:ext cx="4356135" cy="2152934"/>
          </a:xfrm>
        </p:spPr>
        <p:txBody>
          <a:bodyPr vert="horz" lIns="91440" tIns="45720" rIns="91440" bIns="45720" rtlCol="0" anchor="t">
            <a:normAutofit/>
          </a:bodyPr>
          <a:lstStyle/>
          <a:p>
            <a:r>
              <a:rPr lang="en-US" sz="4400" dirty="0"/>
              <a:t>Wat </a:t>
            </a:r>
            <a:r>
              <a:rPr lang="en-US" sz="4400"/>
              <a:t>komt</a:t>
            </a:r>
            <a:r>
              <a:rPr lang="en-US" sz="4400" dirty="0"/>
              <a:t> er </a:t>
            </a:r>
            <a:r>
              <a:rPr lang="en-US" sz="4400"/>
              <a:t>nog</a:t>
            </a:r>
            <a:r>
              <a:rPr lang="en-US" sz="4400" dirty="0"/>
              <a:t> </a:t>
            </a:r>
            <a:r>
              <a:rPr lang="en-US" sz="4400"/>
              <a:t>aan</a:t>
            </a:r>
            <a:endParaRPr lang="en-US" sz="4400" dirty="0"/>
          </a:p>
        </p:txBody>
      </p:sp>
      <p:sp>
        <p:nvSpPr>
          <p:cNvPr id="4" name="Tijdelijke aanduiding voor inhoud 3">
            <a:extLst>
              <a:ext uri="{FF2B5EF4-FFF2-40B4-BE49-F238E27FC236}">
                <a16:creationId xmlns:a16="http://schemas.microsoft.com/office/drawing/2014/main" id="{14828E6F-0199-E7C2-9870-9C52DE4CFA5A}"/>
              </a:ext>
            </a:extLst>
          </p:cNvPr>
          <p:cNvSpPr>
            <a:spLocks noGrp="1"/>
          </p:cNvSpPr>
          <p:nvPr>
            <p:ph sz="half" idx="2"/>
          </p:nvPr>
        </p:nvSpPr>
        <p:spPr>
          <a:xfrm>
            <a:off x="5503178" y="976160"/>
            <a:ext cx="6167905" cy="5396074"/>
          </a:xfrm>
        </p:spPr>
        <p:txBody>
          <a:bodyPr vert="horz" lIns="91440" tIns="45720" rIns="91440" bIns="45720" rtlCol="0">
            <a:normAutofit/>
          </a:bodyPr>
          <a:lstStyle/>
          <a:p>
            <a:pPr marL="342900" indent="-342900">
              <a:buFont typeface="Wingdings" panose="05000000000000000000" pitchFamily="2" charset="2"/>
              <a:buChar char="q"/>
            </a:pPr>
            <a:r>
              <a:rPr lang="en-US" dirty="0"/>
              <a:t>Om de 3,5 </a:t>
            </a:r>
            <a:r>
              <a:rPr lang="en-US" dirty="0" err="1"/>
              <a:t>miljard</a:t>
            </a:r>
            <a:r>
              <a:rPr lang="en-US" dirty="0"/>
              <a:t> </a:t>
            </a:r>
            <a:r>
              <a:rPr lang="en-US" dirty="0" err="1"/>
              <a:t>ontbrekende</a:t>
            </a:r>
            <a:r>
              <a:rPr lang="en-US" dirty="0"/>
              <a:t> BTW </a:t>
            </a:r>
            <a:r>
              <a:rPr lang="en-US" dirty="0" err="1"/>
              <a:t>te</a:t>
            </a:r>
            <a:r>
              <a:rPr lang="en-US" dirty="0"/>
              <a:t> </a:t>
            </a:r>
            <a:r>
              <a:rPr lang="en-US" dirty="0" err="1"/>
              <a:t>vinden</a:t>
            </a:r>
            <a:r>
              <a:rPr lang="en-US" dirty="0"/>
              <a:t> is er e-</a:t>
            </a:r>
            <a:r>
              <a:rPr lang="en-US" dirty="0" err="1"/>
              <a:t>rapportering</a:t>
            </a:r>
            <a:r>
              <a:rPr lang="en-US" dirty="0"/>
              <a:t> </a:t>
            </a:r>
            <a:r>
              <a:rPr lang="en-US" dirty="0" err="1"/>
              <a:t>nodig</a:t>
            </a:r>
            <a:endParaRPr lang="en-US" dirty="0"/>
          </a:p>
          <a:p>
            <a:pPr marL="617220" lvl="1" indent="-342900">
              <a:buFont typeface="Wingdings" panose="05000000000000000000" pitchFamily="2" charset="2"/>
              <a:buChar char="q"/>
            </a:pPr>
            <a:r>
              <a:rPr lang="en-US" dirty="0" err="1"/>
              <a:t>Wetgeving</a:t>
            </a:r>
            <a:r>
              <a:rPr lang="en-US" dirty="0"/>
              <a:t> is in de </a:t>
            </a:r>
            <a:r>
              <a:rPr lang="en-US" dirty="0" err="1"/>
              <a:t>maak</a:t>
            </a:r>
            <a:r>
              <a:rPr lang="en-US" dirty="0"/>
              <a:t> </a:t>
            </a:r>
          </a:p>
          <a:p>
            <a:pPr marL="342900" indent="-342900">
              <a:buFont typeface="Wingdings" panose="05000000000000000000" pitchFamily="2" charset="2"/>
              <a:buChar char="q"/>
            </a:pPr>
            <a:r>
              <a:rPr lang="en-US" dirty="0"/>
              <a:t>Tegen 2030-2033 is het </a:t>
            </a:r>
            <a:r>
              <a:rPr lang="en-US" dirty="0" err="1"/>
              <a:t>verplicht</a:t>
            </a:r>
            <a:r>
              <a:rPr lang="en-US" dirty="0"/>
              <a:t> </a:t>
            </a:r>
            <a:r>
              <a:rPr lang="en-US" dirty="0" err="1"/>
              <a:t>ook</a:t>
            </a:r>
            <a:r>
              <a:rPr lang="en-US" dirty="0"/>
              <a:t> EU </a:t>
            </a:r>
            <a:r>
              <a:rPr lang="en-US" dirty="0" err="1"/>
              <a:t>transacties</a:t>
            </a:r>
            <a:r>
              <a:rPr lang="en-US" dirty="0"/>
              <a:t> via e-</a:t>
            </a:r>
            <a:r>
              <a:rPr lang="en-US" dirty="0" err="1"/>
              <a:t>facturatie</a:t>
            </a:r>
            <a:r>
              <a:rPr lang="en-US" dirty="0"/>
              <a:t> </a:t>
            </a:r>
            <a:r>
              <a:rPr lang="en-US" dirty="0" err="1"/>
              <a:t>te</a:t>
            </a:r>
            <a:r>
              <a:rPr lang="en-US" dirty="0"/>
              <a:t> laten </a:t>
            </a:r>
            <a:r>
              <a:rPr lang="en-US" dirty="0" err="1"/>
              <a:t>verlopen</a:t>
            </a:r>
            <a:r>
              <a:rPr lang="en-US" dirty="0"/>
              <a:t> </a:t>
            </a:r>
            <a:r>
              <a:rPr lang="en-US" dirty="0" err="1"/>
              <a:t>en</a:t>
            </a:r>
            <a:r>
              <a:rPr lang="en-US" dirty="0"/>
              <a:t> </a:t>
            </a:r>
            <a:r>
              <a:rPr lang="en-US" dirty="0" err="1"/>
              <a:t>zal</a:t>
            </a:r>
            <a:r>
              <a:rPr lang="en-US" dirty="0"/>
              <a:t> in elk EU land e-</a:t>
            </a:r>
            <a:r>
              <a:rPr lang="en-US" dirty="0" err="1"/>
              <a:t>facturatie</a:t>
            </a:r>
            <a:r>
              <a:rPr lang="en-US" dirty="0"/>
              <a:t> </a:t>
            </a:r>
            <a:r>
              <a:rPr lang="en-US" dirty="0" err="1"/>
              <a:t>verplicht</a:t>
            </a:r>
            <a:r>
              <a:rPr lang="en-US" dirty="0"/>
              <a:t> </a:t>
            </a:r>
            <a:r>
              <a:rPr lang="en-US" dirty="0" err="1"/>
              <a:t>zijn</a:t>
            </a:r>
            <a:endParaRPr lang="en-US" dirty="0"/>
          </a:p>
          <a:p>
            <a:pPr marL="342900" indent="-342900">
              <a:buFont typeface="Wingdings" panose="05000000000000000000" pitchFamily="2" charset="2"/>
              <a:buChar char="q"/>
            </a:pPr>
            <a:r>
              <a:rPr lang="en-US" dirty="0" err="1"/>
              <a:t>Onze</a:t>
            </a:r>
            <a:r>
              <a:rPr lang="en-US" dirty="0"/>
              <a:t> </a:t>
            </a:r>
            <a:r>
              <a:rPr lang="en-US" dirty="0" err="1"/>
              <a:t>buurlanden</a:t>
            </a:r>
            <a:r>
              <a:rPr lang="en-US" dirty="0"/>
              <a:t> </a:t>
            </a:r>
            <a:r>
              <a:rPr lang="en-US" dirty="0" err="1"/>
              <a:t>Frankrijk</a:t>
            </a:r>
            <a:r>
              <a:rPr lang="en-US" dirty="0"/>
              <a:t> </a:t>
            </a:r>
            <a:r>
              <a:rPr lang="en-US" dirty="0" err="1"/>
              <a:t>en</a:t>
            </a:r>
            <a:r>
              <a:rPr lang="en-US" dirty="0"/>
              <a:t> </a:t>
            </a:r>
            <a:r>
              <a:rPr lang="en-US" dirty="0" err="1"/>
              <a:t>Duitsland</a:t>
            </a:r>
            <a:r>
              <a:rPr lang="en-US" dirty="0"/>
              <a:t> </a:t>
            </a:r>
            <a:r>
              <a:rPr lang="en-US" dirty="0" err="1"/>
              <a:t>voeren</a:t>
            </a:r>
            <a:r>
              <a:rPr lang="en-US" dirty="0"/>
              <a:t> in 2026 </a:t>
            </a:r>
            <a:r>
              <a:rPr lang="en-US" dirty="0" err="1"/>
              <a:t>ook</a:t>
            </a:r>
            <a:r>
              <a:rPr lang="en-US" dirty="0"/>
              <a:t> e-</a:t>
            </a:r>
            <a:r>
              <a:rPr lang="en-US" dirty="0" err="1"/>
              <a:t>facturatie</a:t>
            </a:r>
            <a:r>
              <a:rPr lang="en-US" dirty="0"/>
              <a:t> in</a:t>
            </a:r>
          </a:p>
        </p:txBody>
      </p:sp>
      <p:sp>
        <p:nvSpPr>
          <p:cNvPr id="18" name="Freeform: Shape 17">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7666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3">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7BB0D4A-0550-E874-2F27-170B80BD3D42}"/>
              </a:ext>
            </a:extLst>
          </p:cNvPr>
          <p:cNvSpPr>
            <a:spLocks noGrp="1"/>
          </p:cNvSpPr>
          <p:nvPr>
            <p:ph type="title"/>
          </p:nvPr>
        </p:nvSpPr>
        <p:spPr>
          <a:xfrm>
            <a:off x="517870" y="976159"/>
            <a:ext cx="4032504" cy="3361171"/>
          </a:xfrm>
        </p:spPr>
        <p:txBody>
          <a:bodyPr>
            <a:normAutofit/>
          </a:bodyPr>
          <a:lstStyle/>
          <a:p>
            <a:r>
              <a:rPr lang="nl-BE" sz="4000" dirty="0"/>
              <a:t>Samenvatting stappen om klaar te zijn voor e-facturatie</a:t>
            </a:r>
          </a:p>
        </p:txBody>
      </p:sp>
      <p:sp>
        <p:nvSpPr>
          <p:cNvPr id="41" name="Rectangle 35">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7">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11650"/>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ijdelijke aanduiding voor inhoud 2">
            <a:extLst>
              <a:ext uri="{FF2B5EF4-FFF2-40B4-BE49-F238E27FC236}">
                <a16:creationId xmlns:a16="http://schemas.microsoft.com/office/drawing/2014/main" id="{8F91EA8F-7871-C0C3-7FFF-ABED9FEF05BE}"/>
              </a:ext>
            </a:extLst>
          </p:cNvPr>
          <p:cNvGraphicFramePr>
            <a:graphicFrameLocks noGrp="1"/>
          </p:cNvGraphicFramePr>
          <p:nvPr>
            <p:ph idx="1"/>
            <p:extLst>
              <p:ext uri="{D42A27DB-BD31-4B8C-83A1-F6EECF244321}">
                <p14:modId xmlns:p14="http://schemas.microsoft.com/office/powerpoint/2010/main" val="1537257921"/>
              </p:ext>
            </p:extLst>
          </p:nvPr>
        </p:nvGraphicFramePr>
        <p:xfrm>
          <a:off x="5065776" y="978408"/>
          <a:ext cx="6620256" cy="5376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291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A3C5939-E9C9-7EF3-EC9B-2AD21FB03652}"/>
              </a:ext>
            </a:extLst>
          </p:cNvPr>
          <p:cNvSpPr>
            <a:spLocks noGrp="1"/>
          </p:cNvSpPr>
          <p:nvPr>
            <p:ph type="title"/>
          </p:nvPr>
        </p:nvSpPr>
        <p:spPr>
          <a:xfrm>
            <a:off x="521208" y="978408"/>
            <a:ext cx="3397649" cy="3303764"/>
          </a:xfrm>
        </p:spPr>
        <p:txBody>
          <a:bodyPr vert="horz" lIns="91440" tIns="45720" rIns="91440" bIns="45720" rtlCol="0" anchor="t">
            <a:normAutofit/>
          </a:bodyPr>
          <a:lstStyle/>
          <a:p>
            <a:r>
              <a:rPr lang="en-US" dirty="0" err="1"/>
              <a:t>Vragen</a:t>
            </a:r>
            <a:endParaRPr lang="en-US" dirty="0"/>
          </a:p>
        </p:txBody>
      </p:sp>
      <p:sp>
        <p:nvSpPr>
          <p:cNvPr id="19" name="Freeform: Shape 18">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Help">
            <a:extLst>
              <a:ext uri="{FF2B5EF4-FFF2-40B4-BE49-F238E27FC236}">
                <a16:creationId xmlns:a16="http://schemas.microsoft.com/office/drawing/2014/main" id="{684AD8C4-E2B2-A534-BBB8-39F374E2C7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4985" y="965741"/>
            <a:ext cx="5380268" cy="5380268"/>
          </a:xfrm>
          <a:prstGeom prst="rect">
            <a:avLst/>
          </a:prstGeom>
        </p:spPr>
      </p:pic>
    </p:spTree>
    <p:extLst>
      <p:ext uri="{BB962C8B-B14F-4D97-AF65-F5344CB8AC3E}">
        <p14:creationId xmlns:p14="http://schemas.microsoft.com/office/powerpoint/2010/main" val="191945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B68485D-F560-B342-D909-85EF97201B7C}"/>
              </a:ext>
            </a:extLst>
          </p:cNvPr>
          <p:cNvSpPr>
            <a:spLocks noGrp="1"/>
          </p:cNvSpPr>
          <p:nvPr>
            <p:ph type="title"/>
          </p:nvPr>
        </p:nvSpPr>
        <p:spPr>
          <a:xfrm>
            <a:off x="148107" y="976160"/>
            <a:ext cx="11941063" cy="1322903"/>
          </a:xfrm>
        </p:spPr>
        <p:txBody>
          <a:bodyPr vert="horz" lIns="91440" tIns="45720" rIns="91440" bIns="45720" rtlCol="0" anchor="t">
            <a:normAutofit fontScale="90000"/>
          </a:bodyPr>
          <a:lstStyle/>
          <a:p>
            <a:pPr>
              <a:lnSpc>
                <a:spcPct val="115000"/>
              </a:lnSpc>
              <a:spcAft>
                <a:spcPts val="800"/>
              </a:spcAft>
            </a:pPr>
            <a:r>
              <a:rPr lang="nl-BE" sz="4400" b="1" kern="100" dirty="0">
                <a:effectLst/>
                <a:latin typeface="Aptos" panose="020B0004020202020204" pitchFamily="34" charset="0"/>
                <a:ea typeface="Aptos" panose="020B0004020202020204" pitchFamily="34" charset="0"/>
                <a:cs typeface="Times New Roman" panose="02020603050405020304" pitchFamily="18" charset="0"/>
              </a:rPr>
              <a:t>Belgische kmo’s niet voorbereid </a:t>
            </a:r>
            <a:br>
              <a:rPr lang="nl-BE" sz="4400" b="1" kern="100" dirty="0">
                <a:effectLst/>
                <a:latin typeface="Aptos" panose="020B0004020202020204" pitchFamily="34" charset="0"/>
                <a:ea typeface="Aptos" panose="020B0004020202020204" pitchFamily="34" charset="0"/>
                <a:cs typeface="Times New Roman" panose="02020603050405020304" pitchFamily="18" charset="0"/>
              </a:rPr>
            </a:br>
            <a:r>
              <a:rPr lang="nl-BE" sz="4400" b="1" kern="100" dirty="0">
                <a:effectLst/>
                <a:latin typeface="Aptos" panose="020B0004020202020204" pitchFamily="34" charset="0"/>
                <a:ea typeface="Aptos" panose="020B0004020202020204" pitchFamily="34" charset="0"/>
                <a:cs typeface="Times New Roman" panose="02020603050405020304" pitchFamily="18" charset="0"/>
              </a:rPr>
              <a:t>op verplichte e-facturatie in 2026 </a:t>
            </a:r>
            <a:r>
              <a:rPr lang="nl-BE" sz="2700" b="1" kern="100" dirty="0">
                <a:effectLst/>
                <a:latin typeface="Aptos" panose="020B0004020202020204" pitchFamily="34" charset="0"/>
                <a:ea typeface="Aptos" panose="020B0004020202020204" pitchFamily="34" charset="0"/>
                <a:cs typeface="Times New Roman" panose="02020603050405020304" pitchFamily="18" charset="0"/>
              </a:rPr>
              <a:t>(De Tijd van 16/01/2025)</a:t>
            </a:r>
            <a:endParaRPr lang="nl-BE"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79041AB-6DF8-4E4A-24CA-93CEEB622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401" y="2837789"/>
            <a:ext cx="4851769" cy="3227043"/>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7">
            <a:extLst>
              <a:ext uri="{FF2B5EF4-FFF2-40B4-BE49-F238E27FC236}">
                <a16:creationId xmlns:a16="http://schemas.microsoft.com/office/drawing/2014/main" id="{8D8381C6-DA47-5FD4-BB9C-4F5BFEF26117}"/>
              </a:ext>
            </a:extLst>
          </p:cNvPr>
          <p:cNvSpPr>
            <a:spLocks noGrp="1"/>
          </p:cNvSpPr>
          <p:nvPr>
            <p:ph sz="half" idx="2"/>
          </p:nvPr>
        </p:nvSpPr>
        <p:spPr>
          <a:xfrm>
            <a:off x="248302" y="2485624"/>
            <a:ext cx="6551494" cy="3864286"/>
          </a:xfrm>
        </p:spPr>
        <p:txBody>
          <a:bodyPr>
            <a:normAutofit fontScale="62500" lnSpcReduction="20000"/>
          </a:bodyPr>
          <a:lstStyle/>
          <a:p>
            <a:pPr>
              <a:lnSpc>
                <a:spcPct val="115000"/>
              </a:lnSpc>
              <a:spcAft>
                <a:spcPts val="800"/>
              </a:spcAft>
              <a:buNone/>
            </a:pPr>
            <a:r>
              <a:rPr lang="nl-BE" sz="1800" b="1" kern="100" dirty="0">
                <a:effectLst/>
                <a:latin typeface="Aptos" panose="020B0004020202020204" pitchFamily="34" charset="0"/>
                <a:ea typeface="Aptos" panose="020B0004020202020204" pitchFamily="34" charset="0"/>
                <a:cs typeface="Times New Roman" panose="02020603050405020304" pitchFamily="18" charset="0"/>
              </a:rPr>
              <a:t>De essentie</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Wingdings" panose="05000000000000000000" pitchFamily="2" charset="2"/>
              <a:buChar char=""/>
              <a:tabLst>
                <a:tab pos="457200" algn="l"/>
              </a:tabLst>
            </a:pPr>
            <a:r>
              <a:rPr lang="nl-BE" sz="1800" dirty="0">
                <a:effectLst/>
                <a:latin typeface="Aptos" panose="020B0004020202020204" pitchFamily="34" charset="0"/>
                <a:ea typeface="Aptos" panose="020B0004020202020204" pitchFamily="34" charset="0"/>
                <a:cs typeface="Times New Roman" panose="02020603050405020304" pitchFamily="18" charset="0"/>
              </a:rPr>
              <a:t>Jaarlijks wisselen ongeveer 1,2 miljoen btw-plichtige ondernemingen samen 1 miljard facturen uit in ons land</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Wingdings" panose="05000000000000000000" pitchFamily="2" charset="2"/>
              <a:buChar char=""/>
              <a:tabLst>
                <a:tab pos="457200" algn="l"/>
              </a:tabLs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Belgische kmo’s moeten vanaf volgend jaar onderling verplicht elektronisch factureren, maar veel bedrijven zijn nog niet op de hoogte van deze verandering, laat staan dat ze erop voorbereid zijn.</a:t>
            </a:r>
          </a:p>
          <a:p>
            <a:pPr marL="342900" indent="-342900">
              <a:lnSpc>
                <a:spcPct val="115000"/>
              </a:lnSpc>
              <a:spcAft>
                <a:spcPts val="800"/>
              </a:spcAft>
              <a:buSzPts val="1000"/>
              <a:buFont typeface="Wingdings" panose="05000000000000000000" pitchFamily="2" charset="2"/>
              <a:buChar char=""/>
              <a:tabLst>
                <a:tab pos="457200" algn="l"/>
              </a:tabLst>
            </a:pPr>
            <a:r>
              <a:rPr lang="nl-NL" sz="1600" dirty="0"/>
              <a:t>Boetes kunnen oplopen tot 80 000 Euro of 4 percent van de omzet</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Wingdings" panose="05000000000000000000" pitchFamily="2" charset="2"/>
              <a:buChar char=""/>
              <a:tabLst>
                <a:tab pos="457200" algn="l"/>
              </a:tabLs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De overheid mikt met de maatregel op administratieve vereenvoudiging en ze hoopt meer btw te innen. </a:t>
            </a:r>
            <a:r>
              <a:rPr lang="nl-BE" sz="1800" b="1" kern="100" dirty="0">
                <a:effectLst/>
                <a:latin typeface="Aptos" panose="020B0004020202020204" pitchFamily="34" charset="0"/>
                <a:ea typeface="Aptos" panose="020B0004020202020204" pitchFamily="34" charset="0"/>
                <a:cs typeface="Times New Roman" panose="02020603050405020304" pitchFamily="18" charset="0"/>
              </a:rPr>
              <a:t>Geschatte kloof tussen geschatte te ontvangen en geïnde BTW is 3,5 miljard</a:t>
            </a:r>
            <a:r>
              <a:rPr lang="nl-BE"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SzPts val="1000"/>
              <a:buFont typeface="Wingdings" panose="05000000000000000000" pitchFamily="2" charset="2"/>
              <a:buChar char=""/>
              <a:tabLst>
                <a:tab pos="457200" algn="l"/>
              </a:tabLs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Kritiek vanuit de ondernemingen  op de gebrekkige informatievoorziening aan bedrijven.</a:t>
            </a:r>
          </a:p>
          <a:p>
            <a:pPr marL="342900" lvl="0" indent="-342900">
              <a:lnSpc>
                <a:spcPct val="115000"/>
              </a:lnSpc>
              <a:spcAft>
                <a:spcPts val="800"/>
              </a:spcAft>
              <a:buSzPts val="1000"/>
              <a:buFont typeface="Wingdings" panose="05000000000000000000" pitchFamily="2" charset="2"/>
              <a:buChar char=""/>
              <a:tabLst>
                <a:tab pos="457200" algn="l"/>
              </a:tabLst>
            </a:pPr>
            <a:r>
              <a:rPr lang="nl-BE" sz="1800" kern="100" dirty="0">
                <a:effectLst/>
                <a:latin typeface="Aptos" panose="020B0004020202020204" pitchFamily="34" charset="0"/>
                <a:ea typeface="Aptos" panose="020B0004020202020204" pitchFamily="34" charset="0"/>
                <a:cs typeface="Times New Roman" panose="02020603050405020304" pitchFamily="18" charset="0"/>
              </a:rPr>
              <a:t>E-facturatie brengt ook kosten met zich mee. Daarom biedt de overheid fiscale steun aan om de overgang te vergemakkelijken.</a:t>
            </a:r>
          </a:p>
          <a:p>
            <a:endParaRPr lang="nl-BE" dirty="0"/>
          </a:p>
        </p:txBody>
      </p:sp>
    </p:spTree>
    <p:extLst>
      <p:ext uri="{BB962C8B-B14F-4D97-AF65-F5344CB8AC3E}">
        <p14:creationId xmlns:p14="http://schemas.microsoft.com/office/powerpoint/2010/main" val="3052476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C104E0-D0FF-43C8-53ED-A09244D4F9D7}"/>
              </a:ext>
            </a:extLst>
          </p:cNvPr>
          <p:cNvSpPr>
            <a:spLocks noGrp="1"/>
          </p:cNvSpPr>
          <p:nvPr>
            <p:ph type="title"/>
          </p:nvPr>
        </p:nvSpPr>
        <p:spPr>
          <a:xfrm>
            <a:off x="517870" y="976159"/>
            <a:ext cx="4288536" cy="3361171"/>
          </a:xfrm>
        </p:spPr>
        <p:txBody>
          <a:bodyPr>
            <a:normAutofit/>
          </a:bodyPr>
          <a:lstStyle/>
          <a:p>
            <a:r>
              <a:rPr lang="nl-BE" dirty="0"/>
              <a:t>Voor wie is e-facturering</a:t>
            </a:r>
          </a:p>
        </p:txBody>
      </p:sp>
      <p:sp>
        <p:nvSpPr>
          <p:cNvPr id="18" name="Rectangle 17">
            <a:extLst>
              <a:ext uri="{FF2B5EF4-FFF2-40B4-BE49-F238E27FC236}">
                <a16:creationId xmlns:a16="http://schemas.microsoft.com/office/drawing/2014/main" id="{A91E908F-EF1E-2FDB-BE4D-3F4C56B2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7A2980E-8F82-6B7D-A838-277407403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ijdelijke aanduiding voor inhoud 2">
            <a:extLst>
              <a:ext uri="{FF2B5EF4-FFF2-40B4-BE49-F238E27FC236}">
                <a16:creationId xmlns:a16="http://schemas.microsoft.com/office/drawing/2014/main" id="{EA524F1F-0B00-F20E-FEA9-56F507796215}"/>
              </a:ext>
            </a:extLst>
          </p:cNvPr>
          <p:cNvGraphicFramePr>
            <a:graphicFrameLocks noGrp="1"/>
          </p:cNvGraphicFramePr>
          <p:nvPr>
            <p:ph idx="1"/>
            <p:extLst>
              <p:ext uri="{D42A27DB-BD31-4B8C-83A1-F6EECF244321}">
                <p14:modId xmlns:p14="http://schemas.microsoft.com/office/powerpoint/2010/main" val="2269573847"/>
              </p:ext>
            </p:extLst>
          </p:nvPr>
        </p:nvGraphicFramePr>
        <p:xfrm>
          <a:off x="5532120" y="978408"/>
          <a:ext cx="6141430" cy="5028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869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28B26E-B004-0815-6B14-326FB99FB3B9}"/>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E56ED8B5-9F00-0C4C-4030-7E4E9347CAB7}"/>
              </a:ext>
            </a:extLst>
          </p:cNvPr>
          <p:cNvPicPr>
            <a:picLocks noChangeAspect="1"/>
          </p:cNvPicPr>
          <p:nvPr/>
        </p:nvPicPr>
        <p:blipFill>
          <a:blip r:embed="rId3"/>
          <a:srcRect r="-3" b="2167"/>
          <a:stretch/>
        </p:blipFill>
        <p:spPr>
          <a:xfrm>
            <a:off x="517869" y="508091"/>
            <a:ext cx="4221911" cy="5837918"/>
          </a:xfrm>
          <a:prstGeom prst="rect">
            <a:avLst/>
          </a:prstGeom>
        </p:spPr>
      </p:pic>
      <p:sp>
        <p:nvSpPr>
          <p:cNvPr id="2" name="Titel 1">
            <a:extLst>
              <a:ext uri="{FF2B5EF4-FFF2-40B4-BE49-F238E27FC236}">
                <a16:creationId xmlns:a16="http://schemas.microsoft.com/office/drawing/2014/main" id="{9EDC85D7-6507-E732-0133-BEA70CEC424B}"/>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spcAft>
                <a:spcPts val="800"/>
              </a:spcAft>
            </a:pPr>
            <a:r>
              <a:rPr lang="en-US" sz="4400">
                <a:effectLst/>
              </a:rPr>
              <a:t>De factuur zoals we ze kennen 1/2	</a:t>
            </a:r>
          </a:p>
        </p:txBody>
      </p:sp>
      <p:sp>
        <p:nvSpPr>
          <p:cNvPr id="8" name="Tijdelijke aanduiding voor inhoud 7">
            <a:extLst>
              <a:ext uri="{FF2B5EF4-FFF2-40B4-BE49-F238E27FC236}">
                <a16:creationId xmlns:a16="http://schemas.microsoft.com/office/drawing/2014/main" id="{17D0CE45-8394-D5AF-2D9D-26811A28C0CD}"/>
              </a:ext>
            </a:extLst>
          </p:cNvPr>
          <p:cNvSpPr>
            <a:spLocks noGrp="1"/>
          </p:cNvSpPr>
          <p:nvPr>
            <p:ph sz="half" idx="2"/>
          </p:nvPr>
        </p:nvSpPr>
        <p:spPr>
          <a:xfrm>
            <a:off x="5438775" y="2577871"/>
            <a:ext cx="6232310" cy="3768137"/>
          </a:xfrm>
        </p:spPr>
        <p:txBody>
          <a:bodyPr vert="horz" lIns="91440" tIns="45720" rIns="91440" bIns="45720" rtlCol="0">
            <a:normAutofit/>
          </a:bodyPr>
          <a:lstStyle/>
          <a:p>
            <a:pPr>
              <a:spcAft>
                <a:spcPts val="800"/>
              </a:spcAft>
              <a:buFont typeface="Arial" panose="020B0604020202020204" pitchFamily="34" charset="0"/>
              <a:buNone/>
            </a:pPr>
            <a:r>
              <a:rPr lang="en-US" sz="1800" b="1"/>
              <a:t>Waarom is er een factuur nodig</a:t>
            </a:r>
            <a:endParaRPr lang="en-US" sz="1800">
              <a:effectLst/>
            </a:endParaRPr>
          </a:p>
          <a:p>
            <a:pPr marL="342900" lvl="0" indent="-342900">
              <a:spcAft>
                <a:spcPts val="800"/>
              </a:spcAft>
              <a:buSzPts val="1000"/>
              <a:buFont typeface="Arial" panose="020B0604020202020204" pitchFamily="34" charset="0"/>
              <a:buChar char=""/>
              <a:tabLst>
                <a:tab pos="457200" algn="l"/>
              </a:tabLst>
            </a:pPr>
            <a:r>
              <a:rPr lang="en-US" sz="1800">
                <a:effectLst/>
              </a:rPr>
              <a:t>Bewijs van verkoop aan BTW plichtige, </a:t>
            </a:r>
          </a:p>
          <a:p>
            <a:pPr marL="617220" lvl="1" indent="-342900">
              <a:spcAft>
                <a:spcPts val="800"/>
              </a:spcAft>
              <a:buSzPts val="1000"/>
              <a:buFont typeface="Arial" panose="020B0604020202020204" pitchFamily="34" charset="0"/>
              <a:buChar char=""/>
              <a:tabLst>
                <a:tab pos="457200" algn="l"/>
              </a:tabLst>
            </a:pPr>
            <a:r>
              <a:rPr lang="en-US">
                <a:effectLst/>
              </a:rPr>
              <a:t>om de inning van de geleverde diensten en of goederen te verkrijgen</a:t>
            </a:r>
          </a:p>
          <a:p>
            <a:pPr marL="617220" lvl="1" indent="-342900">
              <a:spcAft>
                <a:spcPts val="800"/>
              </a:spcAft>
              <a:buSzPts val="1000"/>
              <a:buFont typeface="Arial" panose="020B0604020202020204" pitchFamily="34" charset="0"/>
              <a:buChar char=""/>
              <a:tabLst>
                <a:tab pos="457200" algn="l"/>
              </a:tabLst>
            </a:pPr>
            <a:r>
              <a:rPr lang="en-US">
                <a:effectLst/>
              </a:rPr>
              <a:t>Om de BTW af te dragen</a:t>
            </a:r>
          </a:p>
          <a:p>
            <a:pPr marL="342900" indent="-342900">
              <a:spcAft>
                <a:spcPts val="800"/>
              </a:spcAft>
              <a:buSzPts val="1000"/>
              <a:buFont typeface="Arial" panose="020B0604020202020204" pitchFamily="34" charset="0"/>
              <a:buChar char=""/>
              <a:tabLst>
                <a:tab pos="457200" algn="l"/>
              </a:tabLst>
            </a:pPr>
            <a:r>
              <a:rPr lang="en-US" sz="1800"/>
              <a:t>Bewijs van aankoop van BTW plichtige,</a:t>
            </a:r>
          </a:p>
          <a:p>
            <a:pPr marL="617220" lvl="1" indent="-342900">
              <a:spcAft>
                <a:spcPts val="800"/>
              </a:spcAft>
              <a:buSzPts val="1000"/>
              <a:buFont typeface="Arial" panose="020B0604020202020204" pitchFamily="34" charset="0"/>
              <a:buChar char=""/>
              <a:tabLst>
                <a:tab pos="457200" algn="l"/>
              </a:tabLst>
            </a:pPr>
            <a:r>
              <a:rPr lang="en-US">
                <a:effectLst/>
              </a:rPr>
              <a:t>Betaling van verkregen diensten en of goederen</a:t>
            </a:r>
          </a:p>
          <a:p>
            <a:pPr marL="617220" lvl="1" indent="-342900">
              <a:spcAft>
                <a:spcPts val="800"/>
              </a:spcAft>
              <a:buSzPts val="1000"/>
              <a:buFont typeface="Arial" panose="020B0604020202020204" pitchFamily="34" charset="0"/>
              <a:buChar char=""/>
              <a:tabLst>
                <a:tab pos="457200" algn="l"/>
              </a:tabLst>
            </a:pPr>
            <a:r>
              <a:rPr lang="en-US"/>
              <a:t>Recuperatie van de betaalde BTW</a:t>
            </a:r>
            <a:endParaRPr lang="en-US">
              <a:effectLst/>
            </a:endParaRPr>
          </a:p>
          <a:p>
            <a:pPr lvl="1" indent="0">
              <a:spcAft>
                <a:spcPts val="800"/>
              </a:spcAft>
              <a:buSzPts val="1000"/>
              <a:buFont typeface="Arial" panose="020B0604020202020204" pitchFamily="34" charset="0"/>
              <a:buNone/>
              <a:tabLst>
                <a:tab pos="457200" algn="l"/>
              </a:tabLst>
            </a:pPr>
            <a:endParaRPr lang="en-US">
              <a:effectLst/>
            </a:endParaRPr>
          </a:p>
          <a:p>
            <a:pPr marL="342900" lvl="0" indent="-342900">
              <a:spcAft>
                <a:spcPts val="800"/>
              </a:spcAft>
              <a:buSzPts val="1000"/>
              <a:buFont typeface="Arial" panose="020B0604020202020204" pitchFamily="34" charset="0"/>
              <a:buChar char=""/>
              <a:tabLst>
                <a:tab pos="457200" algn="l"/>
              </a:tabLst>
            </a:pPr>
            <a:endParaRPr lang="en-US" sz="1800">
              <a:effectLst/>
            </a:endParaRPr>
          </a:p>
        </p:txBody>
      </p:sp>
      <p:sp>
        <p:nvSpPr>
          <p:cNvPr id="34" name="Freeform: Shape 3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7027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0BDB7D-C6F2-44BF-AF34-770D333D951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C6DC6425-4579-7EE6-23E9-6111D2FBD404}"/>
              </a:ext>
            </a:extLst>
          </p:cNvPr>
          <p:cNvPicPr>
            <a:picLocks noChangeAspect="1"/>
          </p:cNvPicPr>
          <p:nvPr/>
        </p:nvPicPr>
        <p:blipFill>
          <a:blip r:embed="rId3"/>
          <a:srcRect r="-3" b="2167"/>
          <a:stretch/>
        </p:blipFill>
        <p:spPr>
          <a:xfrm>
            <a:off x="517869" y="508091"/>
            <a:ext cx="4221911" cy="5837918"/>
          </a:xfrm>
          <a:prstGeom prst="rect">
            <a:avLst/>
          </a:prstGeom>
        </p:spPr>
      </p:pic>
      <p:sp>
        <p:nvSpPr>
          <p:cNvPr id="2" name="Titel 1">
            <a:extLst>
              <a:ext uri="{FF2B5EF4-FFF2-40B4-BE49-F238E27FC236}">
                <a16:creationId xmlns:a16="http://schemas.microsoft.com/office/drawing/2014/main" id="{D78A1B83-64D9-692E-D9DF-3AEC71C2ACDE}"/>
              </a:ext>
            </a:extLst>
          </p:cNvPr>
          <p:cNvSpPr>
            <a:spLocks noGrp="1"/>
          </p:cNvSpPr>
          <p:nvPr>
            <p:ph type="title"/>
          </p:nvPr>
        </p:nvSpPr>
        <p:spPr>
          <a:xfrm>
            <a:off x="5438762" y="976160"/>
            <a:ext cx="6232310" cy="1463040"/>
          </a:xfrm>
        </p:spPr>
        <p:txBody>
          <a:bodyPr vert="horz" lIns="91440" tIns="45720" rIns="91440" bIns="45720" rtlCol="0" anchor="t">
            <a:normAutofit/>
          </a:bodyPr>
          <a:lstStyle/>
          <a:p>
            <a:pPr>
              <a:spcAft>
                <a:spcPts val="800"/>
              </a:spcAft>
            </a:pPr>
            <a:r>
              <a:rPr lang="en-US" sz="4400">
                <a:effectLst/>
              </a:rPr>
              <a:t>De factuur zoals we ze kennen 2/2	</a:t>
            </a:r>
          </a:p>
        </p:txBody>
      </p:sp>
      <p:sp>
        <p:nvSpPr>
          <p:cNvPr id="8" name="Tijdelijke aanduiding voor inhoud 7">
            <a:extLst>
              <a:ext uri="{FF2B5EF4-FFF2-40B4-BE49-F238E27FC236}">
                <a16:creationId xmlns:a16="http://schemas.microsoft.com/office/drawing/2014/main" id="{412B88E8-5CE7-B250-4DCC-6F16DFD66964}"/>
              </a:ext>
            </a:extLst>
          </p:cNvPr>
          <p:cNvSpPr>
            <a:spLocks noGrp="1"/>
          </p:cNvSpPr>
          <p:nvPr>
            <p:ph sz="half" idx="2"/>
          </p:nvPr>
        </p:nvSpPr>
        <p:spPr>
          <a:xfrm>
            <a:off x="5438775" y="2577871"/>
            <a:ext cx="6232310" cy="3768137"/>
          </a:xfrm>
        </p:spPr>
        <p:txBody>
          <a:bodyPr vert="horz" lIns="91440" tIns="45720" rIns="91440" bIns="45720" rtlCol="0">
            <a:normAutofit/>
          </a:bodyPr>
          <a:lstStyle/>
          <a:p>
            <a:pPr>
              <a:lnSpc>
                <a:spcPct val="100000"/>
              </a:lnSpc>
              <a:spcAft>
                <a:spcPts val="800"/>
              </a:spcAft>
              <a:buFont typeface="Arial" panose="020B0604020202020204" pitchFamily="34" charset="0"/>
              <a:buNone/>
            </a:pPr>
            <a:r>
              <a:rPr lang="en-US" sz="1000" b="1">
                <a:effectLst/>
              </a:rPr>
              <a:t>Wettelijk verplichte inhoud</a:t>
            </a:r>
            <a:endParaRPr lang="en-US" sz="1000">
              <a:effectLst/>
            </a:endParaRPr>
          </a:p>
          <a:p>
            <a:pPr marL="342900" lvl="0" indent="-342900">
              <a:lnSpc>
                <a:spcPct val="100000"/>
              </a:lnSpc>
              <a:spcAft>
                <a:spcPts val="800"/>
              </a:spcAft>
              <a:buSzPts val="1000"/>
              <a:buFont typeface="Arial" panose="020B0604020202020204" pitchFamily="34" charset="0"/>
              <a:buChar char=""/>
              <a:tabLst>
                <a:tab pos="457200" algn="l"/>
              </a:tabLst>
            </a:pPr>
            <a:r>
              <a:rPr lang="en-US" sz="1000">
                <a:effectLst/>
              </a:rPr>
              <a:t>Datum van uitreiking</a:t>
            </a:r>
          </a:p>
          <a:p>
            <a:pPr marL="342900" lvl="0" indent="-342900">
              <a:lnSpc>
                <a:spcPct val="100000"/>
              </a:lnSpc>
              <a:spcAft>
                <a:spcPts val="800"/>
              </a:spcAft>
              <a:buSzPts val="1000"/>
              <a:buFont typeface="Arial" panose="020B0604020202020204" pitchFamily="34" charset="0"/>
              <a:buChar char=""/>
              <a:tabLst>
                <a:tab pos="457200" algn="l"/>
              </a:tabLst>
            </a:pPr>
            <a:r>
              <a:rPr lang="en-US" sz="1000"/>
              <a:t>Opeenvolgend factuurnummer</a:t>
            </a:r>
          </a:p>
          <a:p>
            <a:pPr marL="342900" lvl="0" indent="-342900">
              <a:lnSpc>
                <a:spcPct val="100000"/>
              </a:lnSpc>
              <a:spcAft>
                <a:spcPts val="800"/>
              </a:spcAft>
              <a:buSzPts val="1000"/>
              <a:buFont typeface="Arial" panose="020B0604020202020204" pitchFamily="34" charset="0"/>
              <a:buChar char=""/>
              <a:tabLst>
                <a:tab pos="457200" algn="l"/>
              </a:tabLst>
            </a:pPr>
            <a:r>
              <a:rPr lang="en-US" sz="1000">
                <a:effectLst/>
              </a:rPr>
              <a:t>Identi</a:t>
            </a:r>
            <a:r>
              <a:rPr lang="en-US" sz="1000"/>
              <a:t>teit van de verkoper</a:t>
            </a:r>
          </a:p>
          <a:p>
            <a:pPr marL="342900" lvl="0" indent="-342900">
              <a:lnSpc>
                <a:spcPct val="100000"/>
              </a:lnSpc>
              <a:spcAft>
                <a:spcPts val="800"/>
              </a:spcAft>
              <a:buSzPts val="1000"/>
              <a:buFont typeface="Arial" panose="020B0604020202020204" pitchFamily="34" charset="0"/>
              <a:buChar char=""/>
              <a:tabLst>
                <a:tab pos="457200" algn="l"/>
              </a:tabLst>
            </a:pPr>
            <a:r>
              <a:rPr lang="en-US" sz="1000">
                <a:effectLst/>
              </a:rPr>
              <a:t>Identiteit van de klant</a:t>
            </a:r>
          </a:p>
          <a:p>
            <a:pPr marL="342900" lvl="0" indent="-342900">
              <a:lnSpc>
                <a:spcPct val="100000"/>
              </a:lnSpc>
              <a:spcAft>
                <a:spcPts val="800"/>
              </a:spcAft>
              <a:buSzPts val="1000"/>
              <a:buFont typeface="Arial" panose="020B0604020202020204" pitchFamily="34" charset="0"/>
              <a:buChar char=""/>
              <a:tabLst>
                <a:tab pos="457200" algn="l"/>
              </a:tabLst>
            </a:pPr>
            <a:r>
              <a:rPr lang="en-US" sz="1000"/>
              <a:t>Beschrijving van de geleverde goederen of diensten en de hoeveelheid en omvang ervan</a:t>
            </a:r>
          </a:p>
          <a:p>
            <a:pPr marL="342900" lvl="0" indent="-342900">
              <a:lnSpc>
                <a:spcPct val="100000"/>
              </a:lnSpc>
              <a:spcAft>
                <a:spcPts val="800"/>
              </a:spcAft>
              <a:buSzPts val="1000"/>
              <a:buFont typeface="Arial" panose="020B0604020202020204" pitchFamily="34" charset="0"/>
              <a:buChar char=""/>
              <a:tabLst>
                <a:tab pos="457200" algn="l"/>
              </a:tabLst>
            </a:pPr>
            <a:r>
              <a:rPr lang="en-US" sz="1000">
                <a:effectLst/>
              </a:rPr>
              <a:t>P</a:t>
            </a:r>
            <a:r>
              <a:rPr lang="en-US" sz="1000"/>
              <a:t>rijs en BTW (BTW tarief, belastbare basis, BTW bedrag)</a:t>
            </a:r>
          </a:p>
          <a:p>
            <a:pPr marL="342900" lvl="0" indent="-342900">
              <a:lnSpc>
                <a:spcPct val="100000"/>
              </a:lnSpc>
              <a:spcAft>
                <a:spcPts val="800"/>
              </a:spcAft>
              <a:buSzPts val="1000"/>
              <a:buFont typeface="Arial" panose="020B0604020202020204" pitchFamily="34" charset="0"/>
              <a:buChar char=""/>
              <a:tabLst>
                <a:tab pos="457200" algn="l"/>
              </a:tabLst>
            </a:pPr>
            <a:r>
              <a:rPr lang="en-US" sz="1000">
                <a:effectLst/>
              </a:rPr>
              <a:t>Datum van levering of dienst indien deze verschilt van levering of dienst</a:t>
            </a:r>
          </a:p>
          <a:p>
            <a:pPr marL="342900" lvl="0" indent="-342900">
              <a:lnSpc>
                <a:spcPct val="100000"/>
              </a:lnSpc>
              <a:spcAft>
                <a:spcPts val="800"/>
              </a:spcAft>
              <a:buSzPts val="1000"/>
              <a:buFont typeface="Arial" panose="020B0604020202020204" pitchFamily="34" charset="0"/>
              <a:buChar char=""/>
              <a:tabLst>
                <a:tab pos="457200" algn="l"/>
              </a:tabLst>
            </a:pPr>
            <a:r>
              <a:rPr lang="en-US" sz="1000"/>
              <a:t>Vermelding bij vrijstelling of bijzondere regeling</a:t>
            </a:r>
          </a:p>
          <a:p>
            <a:pPr marL="342900" lvl="0" indent="-342900">
              <a:lnSpc>
                <a:spcPct val="100000"/>
              </a:lnSpc>
              <a:spcAft>
                <a:spcPts val="800"/>
              </a:spcAft>
              <a:buSzPts val="1000"/>
              <a:buFont typeface="Arial" panose="020B0604020202020204" pitchFamily="34" charset="0"/>
              <a:buChar char=""/>
              <a:tabLst>
                <a:tab pos="457200" algn="l"/>
              </a:tabLst>
            </a:pPr>
            <a:r>
              <a:rPr lang="en-US" sz="1000">
                <a:effectLst/>
              </a:rPr>
              <a:t>Andere vermeldingen</a:t>
            </a:r>
          </a:p>
        </p:txBody>
      </p:sp>
      <p:sp>
        <p:nvSpPr>
          <p:cNvPr id="21" name="Freeform: Shape 20">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3208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39C2F19-8FC2-4576-A76C-228178053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A3D4FB4-D184-0F98-8CC9-449E5FA986B8}"/>
              </a:ext>
            </a:extLst>
          </p:cNvPr>
          <p:cNvSpPr>
            <a:spLocks noGrp="1"/>
          </p:cNvSpPr>
          <p:nvPr>
            <p:ph type="title"/>
          </p:nvPr>
        </p:nvSpPr>
        <p:spPr>
          <a:xfrm>
            <a:off x="5440680" y="976160"/>
            <a:ext cx="6181344" cy="1463040"/>
          </a:xfrm>
        </p:spPr>
        <p:txBody>
          <a:bodyPr>
            <a:normAutofit/>
          </a:bodyPr>
          <a:lstStyle/>
          <a:p>
            <a:r>
              <a:rPr lang="nl-BE" sz="4400"/>
              <a:t>Definitie e-facturering</a:t>
            </a:r>
          </a:p>
        </p:txBody>
      </p:sp>
      <p:sp>
        <p:nvSpPr>
          <p:cNvPr id="48" name="Rectangle 47">
            <a:extLst>
              <a:ext uri="{FF2B5EF4-FFF2-40B4-BE49-F238E27FC236}">
                <a16:creationId xmlns:a16="http://schemas.microsoft.com/office/drawing/2014/main" id="{2CA7A481-09B7-459B-9BA1-EA1BEB4F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00" y="508090"/>
            <a:ext cx="619048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E908DDB8-9807-1B90-410A-9C3A41444D18}"/>
              </a:ext>
            </a:extLst>
          </p:cNvPr>
          <p:cNvPicPr>
            <a:picLocks noChangeAspect="1"/>
          </p:cNvPicPr>
          <p:nvPr/>
        </p:nvPicPr>
        <p:blipFill>
          <a:blip r:embed="rId3"/>
          <a:stretch>
            <a:fillRect/>
          </a:stretch>
        </p:blipFill>
        <p:spPr>
          <a:xfrm>
            <a:off x="521208" y="3673553"/>
            <a:ext cx="4111462" cy="2672450"/>
          </a:xfrm>
          <a:prstGeom prst="rect">
            <a:avLst/>
          </a:prstGeom>
        </p:spPr>
      </p:pic>
      <p:pic>
        <p:nvPicPr>
          <p:cNvPr id="4" name="Afbeelding 3">
            <a:extLst>
              <a:ext uri="{FF2B5EF4-FFF2-40B4-BE49-F238E27FC236}">
                <a16:creationId xmlns:a16="http://schemas.microsoft.com/office/drawing/2014/main" id="{D1DD59A9-3D60-C45F-AE5C-76C61A0237FB}"/>
              </a:ext>
            </a:extLst>
          </p:cNvPr>
          <p:cNvPicPr>
            <a:picLocks noChangeAspect="1"/>
          </p:cNvPicPr>
          <p:nvPr/>
        </p:nvPicPr>
        <p:blipFill>
          <a:blip r:embed="rId4"/>
          <a:stretch>
            <a:fillRect/>
          </a:stretch>
        </p:blipFill>
        <p:spPr>
          <a:xfrm>
            <a:off x="1205163" y="508090"/>
            <a:ext cx="2743552" cy="2887951"/>
          </a:xfrm>
          <a:prstGeom prst="rect">
            <a:avLst/>
          </a:prstGeom>
        </p:spPr>
      </p:pic>
      <p:graphicFrame>
        <p:nvGraphicFramePr>
          <p:cNvPr id="12" name="Tijdelijke aanduiding voor inhoud 2">
            <a:extLst>
              <a:ext uri="{FF2B5EF4-FFF2-40B4-BE49-F238E27FC236}">
                <a16:creationId xmlns:a16="http://schemas.microsoft.com/office/drawing/2014/main" id="{2289EED2-4CDC-7902-997B-1243D654FC07}"/>
              </a:ext>
            </a:extLst>
          </p:cNvPr>
          <p:cNvGraphicFramePr>
            <a:graphicFrameLocks noGrp="1"/>
          </p:cNvGraphicFramePr>
          <p:nvPr>
            <p:ph idx="1"/>
            <p:extLst>
              <p:ext uri="{D42A27DB-BD31-4B8C-83A1-F6EECF244321}">
                <p14:modId xmlns:p14="http://schemas.microsoft.com/office/powerpoint/2010/main" val="3211016327"/>
              </p:ext>
            </p:extLst>
          </p:nvPr>
        </p:nvGraphicFramePr>
        <p:xfrm>
          <a:off x="5440680" y="2578608"/>
          <a:ext cx="6181344" cy="3767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5879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993C80-9915-36BA-02EB-7D967BAB15DA}"/>
            </a:ext>
          </a:extLst>
        </p:cNvPr>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02EB87B-0E46-2CB9-D97B-21C2E697DBD2}"/>
              </a:ext>
            </a:extLst>
          </p:cNvPr>
          <p:cNvSpPr>
            <a:spLocks noGrp="1"/>
          </p:cNvSpPr>
          <p:nvPr>
            <p:ph type="title"/>
          </p:nvPr>
        </p:nvSpPr>
        <p:spPr>
          <a:xfrm>
            <a:off x="517870" y="976160"/>
            <a:ext cx="4032504" cy="3364992"/>
          </a:xfrm>
        </p:spPr>
        <p:txBody>
          <a:bodyPr>
            <a:normAutofit/>
          </a:bodyPr>
          <a:lstStyle/>
          <a:p>
            <a:r>
              <a:rPr lang="nl-BE" sz="4000"/>
              <a:t>Ik factureer niet aan BTW plichtigen</a:t>
            </a:r>
          </a:p>
        </p:txBody>
      </p:sp>
      <p:sp>
        <p:nvSpPr>
          <p:cNvPr id="35" name="Rectangle 34">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300216"/>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ijdelijke aanduiding voor inhoud 2">
            <a:extLst>
              <a:ext uri="{FF2B5EF4-FFF2-40B4-BE49-F238E27FC236}">
                <a16:creationId xmlns:a16="http://schemas.microsoft.com/office/drawing/2014/main" id="{4F15062C-3C54-AFB9-20A2-E862568DE450}"/>
              </a:ext>
            </a:extLst>
          </p:cNvPr>
          <p:cNvGraphicFramePr>
            <a:graphicFrameLocks noGrp="1"/>
          </p:cNvGraphicFramePr>
          <p:nvPr>
            <p:ph idx="1"/>
            <p:extLst>
              <p:ext uri="{D42A27DB-BD31-4B8C-83A1-F6EECF244321}">
                <p14:modId xmlns:p14="http://schemas.microsoft.com/office/powerpoint/2010/main" val="2232839923"/>
              </p:ext>
            </p:extLst>
          </p:nvPr>
        </p:nvGraphicFramePr>
        <p:xfrm>
          <a:off x="5065776" y="978408"/>
          <a:ext cx="6620256" cy="496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813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3E9F94A-6B44-7977-122E-EA6E07EE6C00}"/>
              </a:ext>
            </a:extLst>
          </p:cNvPr>
          <p:cNvSpPr>
            <a:spLocks noGrp="1"/>
          </p:cNvSpPr>
          <p:nvPr>
            <p:ph type="title"/>
          </p:nvPr>
        </p:nvSpPr>
        <p:spPr>
          <a:xfrm>
            <a:off x="517526" y="976160"/>
            <a:ext cx="8687143" cy="1463040"/>
          </a:xfrm>
        </p:spPr>
        <p:txBody>
          <a:bodyPr>
            <a:normAutofit/>
          </a:bodyPr>
          <a:lstStyle/>
          <a:p>
            <a:r>
              <a:rPr lang="nl-BE" sz="4400"/>
              <a:t>Internationale context</a:t>
            </a:r>
          </a:p>
        </p:txBody>
      </p:sp>
      <p:sp>
        <p:nvSpPr>
          <p:cNvPr id="27" name="Rectangle 26">
            <a:extLst>
              <a:ext uri="{FF2B5EF4-FFF2-40B4-BE49-F238E27FC236}">
                <a16:creationId xmlns:a16="http://schemas.microsoft.com/office/drawing/2014/main" id="{4BF74692-AE31-4A00-B5F9-994E8D51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Tijdelijke aanduiding voor inhoud 2">
            <a:extLst>
              <a:ext uri="{FF2B5EF4-FFF2-40B4-BE49-F238E27FC236}">
                <a16:creationId xmlns:a16="http://schemas.microsoft.com/office/drawing/2014/main" id="{15363900-B9B9-E7E1-A2C0-084547435E6D}"/>
              </a:ext>
            </a:extLst>
          </p:cNvPr>
          <p:cNvGraphicFramePr>
            <a:graphicFrameLocks noGrp="1"/>
          </p:cNvGraphicFramePr>
          <p:nvPr>
            <p:ph idx="1"/>
            <p:extLst>
              <p:ext uri="{D42A27DB-BD31-4B8C-83A1-F6EECF244321}">
                <p14:modId xmlns:p14="http://schemas.microsoft.com/office/powerpoint/2010/main" val="3247678355"/>
              </p:ext>
            </p:extLst>
          </p:nvPr>
        </p:nvGraphicFramePr>
        <p:xfrm>
          <a:off x="517526" y="2578608"/>
          <a:ext cx="8686800" cy="376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560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pic>
        <p:nvPicPr>
          <p:cNvPr id="5" name="Tijdelijke aanduiding voor inhoud 4" descr="Computer nerd gets frightened viewing the internet on a laptop screen.">
            <a:extLst>
              <a:ext uri="{FF2B5EF4-FFF2-40B4-BE49-F238E27FC236}">
                <a16:creationId xmlns:a16="http://schemas.microsoft.com/office/drawing/2014/main" id="{5EABBF37-3101-4A5F-AAB0-90E89F3D7563}"/>
              </a:ext>
            </a:extLst>
          </p:cNvPr>
          <p:cNvPicPr>
            <a:picLocks noGrp="1" noChangeAspect="1"/>
          </p:cNvPicPr>
          <p:nvPr>
            <p:ph sz="half" idx="1"/>
          </p:nvPr>
        </p:nvPicPr>
        <p:blipFill>
          <a:blip r:embed="rId3"/>
          <a:srcRect l="22158" r="12660" b="1"/>
          <a:stretch/>
        </p:blipFill>
        <p:spPr>
          <a:xfrm>
            <a:off x="5958018" y="508090"/>
            <a:ext cx="5709726" cy="5846989"/>
          </a:xfrm>
          <a:prstGeom prst="rect">
            <a:avLst/>
          </a:prstGeom>
        </p:spPr>
      </p:pic>
      <p:sp>
        <p:nvSpPr>
          <p:cNvPr id="2" name="Titel 1">
            <a:extLst>
              <a:ext uri="{FF2B5EF4-FFF2-40B4-BE49-F238E27FC236}">
                <a16:creationId xmlns:a16="http://schemas.microsoft.com/office/drawing/2014/main" id="{C599E46B-DDF9-984B-BB3A-31540C61B45D}"/>
              </a:ext>
            </a:extLst>
          </p:cNvPr>
          <p:cNvSpPr>
            <a:spLocks noGrp="1"/>
          </p:cNvSpPr>
          <p:nvPr>
            <p:ph type="title"/>
          </p:nvPr>
        </p:nvSpPr>
        <p:spPr>
          <a:xfrm>
            <a:off x="517871" y="976160"/>
            <a:ext cx="4798200" cy="1463040"/>
          </a:xfrm>
        </p:spPr>
        <p:txBody>
          <a:bodyPr vert="horz" lIns="91440" tIns="45720" rIns="91440" bIns="45720" rtlCol="0" anchor="t">
            <a:normAutofit/>
          </a:bodyPr>
          <a:lstStyle/>
          <a:p>
            <a:r>
              <a:rPr lang="en-US" sz="4400" dirty="0"/>
              <a:t>Wat is er </a:t>
            </a:r>
            <a:r>
              <a:rPr lang="en-US" sz="4400"/>
              <a:t>nodig</a:t>
            </a:r>
            <a:r>
              <a:rPr lang="en-US" sz="4400" dirty="0"/>
              <a:t> </a:t>
            </a:r>
            <a:r>
              <a:rPr lang="en-US" sz="4400"/>
              <a:t>voor e-facturatie</a:t>
            </a:r>
            <a:endParaRPr lang="en-US" sz="4400" dirty="0"/>
          </a:p>
        </p:txBody>
      </p:sp>
      <p:sp>
        <p:nvSpPr>
          <p:cNvPr id="4" name="Tijdelijke aanduiding voor inhoud 3">
            <a:extLst>
              <a:ext uri="{FF2B5EF4-FFF2-40B4-BE49-F238E27FC236}">
                <a16:creationId xmlns:a16="http://schemas.microsoft.com/office/drawing/2014/main" id="{B635D2ED-D484-2DDE-BCB6-CEEFC6938CBA}"/>
              </a:ext>
            </a:extLst>
          </p:cNvPr>
          <p:cNvSpPr>
            <a:spLocks noGrp="1"/>
          </p:cNvSpPr>
          <p:nvPr>
            <p:ph sz="half" idx="2"/>
          </p:nvPr>
        </p:nvSpPr>
        <p:spPr>
          <a:xfrm>
            <a:off x="517871" y="2578608"/>
            <a:ext cx="4672966" cy="3767328"/>
          </a:xfrm>
        </p:spPr>
        <p:txBody>
          <a:bodyPr vert="horz" lIns="91440" tIns="45720" rIns="91440" bIns="45720" rtlCol="0">
            <a:normAutofit/>
          </a:bodyPr>
          <a:lstStyle/>
          <a:p>
            <a:pPr marL="342900" indent="-342900">
              <a:buFont typeface="Arial" panose="020B0604020202020204" pitchFamily="34" charset="0"/>
              <a:buAutoNum type="arabicPeriod"/>
            </a:pPr>
            <a:r>
              <a:rPr lang="en-US" sz="1800" dirty="0"/>
              <a:t>Een </a:t>
            </a:r>
            <a:r>
              <a:rPr lang="en-US" sz="1800" dirty="0" err="1"/>
              <a:t>compatibel</a:t>
            </a:r>
            <a:r>
              <a:rPr lang="en-US" sz="1800" dirty="0"/>
              <a:t> software of system</a:t>
            </a:r>
          </a:p>
          <a:p>
            <a:pPr marL="342900" indent="-342900">
              <a:buFont typeface="Arial" panose="020B0604020202020204" pitchFamily="34" charset="0"/>
              <a:buAutoNum type="arabicPeriod"/>
            </a:pPr>
            <a:r>
              <a:rPr lang="en-US" sz="1800" dirty="0" err="1"/>
              <a:t>Toegang</a:t>
            </a:r>
            <a:r>
              <a:rPr lang="en-US" sz="1800" dirty="0"/>
              <a:t> tot het </a:t>
            </a:r>
            <a:r>
              <a:rPr lang="en-US" sz="1800" dirty="0" err="1"/>
              <a:t>Peppol</a:t>
            </a:r>
            <a:r>
              <a:rPr lang="en-US" sz="1800" dirty="0"/>
              <a:t> </a:t>
            </a:r>
            <a:r>
              <a:rPr lang="en-US" sz="1800" dirty="0" err="1"/>
              <a:t>netwerk</a:t>
            </a:r>
            <a:endParaRPr lang="en-US" sz="1800" dirty="0"/>
          </a:p>
          <a:p>
            <a:pPr marL="342900" indent="-342900">
              <a:buFont typeface="Arial" panose="020B0604020202020204" pitchFamily="34" charset="0"/>
              <a:buAutoNum type="arabicPeriod"/>
            </a:pPr>
            <a:r>
              <a:rPr lang="en-US" sz="1800" dirty="0"/>
              <a:t>ID op het </a:t>
            </a:r>
            <a:r>
              <a:rPr lang="en-US" sz="1800" dirty="0" err="1"/>
              <a:t>Peppol</a:t>
            </a:r>
            <a:r>
              <a:rPr lang="en-US" sz="1800" dirty="0"/>
              <a:t> network / </a:t>
            </a:r>
            <a:r>
              <a:rPr lang="en-US" sz="1800" dirty="0" err="1"/>
              <a:t>registratie</a:t>
            </a:r>
            <a:endParaRPr lang="en-US" sz="1800" dirty="0"/>
          </a:p>
          <a:p>
            <a:pPr marL="342900" indent="-342900">
              <a:buFont typeface="Arial" panose="020B0604020202020204" pitchFamily="34" charset="0"/>
              <a:buAutoNum type="arabicPeriod"/>
            </a:pPr>
            <a:r>
              <a:rPr lang="en-US" sz="1800" dirty="0" err="1"/>
              <a:t>Aangepaste</a:t>
            </a:r>
            <a:r>
              <a:rPr lang="en-US" sz="1800" dirty="0"/>
              <a:t> </a:t>
            </a:r>
            <a:r>
              <a:rPr lang="en-US" sz="1800" dirty="0" err="1"/>
              <a:t>bedrijfsprocessen</a:t>
            </a:r>
            <a:endParaRPr lang="en-US" sz="1800" dirty="0"/>
          </a:p>
        </p:txBody>
      </p:sp>
      <p:sp>
        <p:nvSpPr>
          <p:cNvPr id="76" name="Rectangle 75">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801924074"/>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3269</Words>
  <Application>Microsoft Office PowerPoint</Application>
  <PresentationFormat>Breedbeeld</PresentationFormat>
  <Paragraphs>171</Paragraphs>
  <Slides>16</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Aptos</vt:lpstr>
      <vt:lpstr>Arial</vt:lpstr>
      <vt:lpstr>Bierstadt</vt:lpstr>
      <vt:lpstr>Symbol</vt:lpstr>
      <vt:lpstr>Wingdings</vt:lpstr>
      <vt:lpstr>GestaltVTI</vt:lpstr>
      <vt:lpstr>E-facturatie in Belgïe</vt:lpstr>
      <vt:lpstr>Belgische kmo’s niet voorbereid  op verplichte e-facturatie in 2026 (De Tijd van 16/01/2025)</vt:lpstr>
      <vt:lpstr>Voor wie is e-facturering</vt:lpstr>
      <vt:lpstr>De factuur zoals we ze kennen 1/2 </vt:lpstr>
      <vt:lpstr>De factuur zoals we ze kennen 2/2 </vt:lpstr>
      <vt:lpstr>Definitie e-facturering</vt:lpstr>
      <vt:lpstr>Ik factureer niet aan BTW plichtigen</vt:lpstr>
      <vt:lpstr>Internationale context</vt:lpstr>
      <vt:lpstr>Wat is er nodig voor e-facturatie</vt:lpstr>
      <vt:lpstr>Aandachtspunten Software en systemen</vt:lpstr>
      <vt:lpstr>Aanpassingen voor kassasystemen</vt:lpstr>
      <vt:lpstr>Aandachtspunten processen</vt:lpstr>
      <vt:lpstr>Fiscale steunmaatregelen</vt:lpstr>
      <vt:lpstr>Wat komt er nog aan</vt:lpstr>
      <vt:lpstr>Samenvatting stappen om klaar te zijn voor e-facturatie</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ludo bourguignon</dc:creator>
  <cp:lastModifiedBy>ludo bourguignon</cp:lastModifiedBy>
  <cp:revision>21</cp:revision>
  <dcterms:created xsi:type="dcterms:W3CDTF">2025-03-14T15:05:37Z</dcterms:created>
  <dcterms:modified xsi:type="dcterms:W3CDTF">2025-03-17T07:45:20Z</dcterms:modified>
</cp:coreProperties>
</file>