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65" r:id="rId16"/>
    <p:sldId id="266" r:id="rId17"/>
    <p:sldId id="267" r:id="rId18"/>
  </p:sldIdLst>
  <p:sldSz cx="12192000" cy="6858000"/>
  <p:notesSz cx="6858000" cy="9144000"/>
  <p:embeddedFontLst>
    <p:embeddedFont>
      <p:font typeface="Sweco Sans" panose="00000500000000000000" charset="0"/>
      <p:regular r:id="rId21"/>
      <p:bold r:id="rId22"/>
      <p:italic r:id="rId23"/>
      <p:boldItalic r:id="rId24"/>
    </p:embeddedFont>
    <p:embeddedFont>
      <p:font typeface="Work Sans" pitchFamily="2" charset="0"/>
      <p:regular r:id="rId25"/>
      <p:bold r:id="rId26"/>
      <p:italic r:id="rId27"/>
      <p:boldItalic r:id="rId28"/>
    </p:embeddedFont>
    <p:embeddedFont>
      <p:font typeface="Work Sans ExtraBold" pitchFamily="2" charset="0"/>
      <p:bold r:id="rId29"/>
      <p:boldItalic r:id="rId30"/>
    </p:embeddedFont>
    <p:embeddedFont>
      <p:font typeface="Work Sans Light" pitchFamily="2" charset="0"/>
      <p:regular r:id="rId31"/>
      <p:italic r:id="rId32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506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orient="horz" pos="1321" userDrawn="1">
          <p15:clr>
            <a:srgbClr val="A4A3A4"/>
          </p15:clr>
        </p15:guide>
        <p15:guide id="6" orient="horz" pos="396" userDrawn="1">
          <p15:clr>
            <a:srgbClr val="A4A3A4"/>
          </p15:clr>
        </p15:guide>
        <p15:guide id="7" orient="horz" pos="164" userDrawn="1">
          <p15:clr>
            <a:srgbClr val="A4A3A4"/>
          </p15:clr>
        </p15:guide>
        <p15:guide id="8" pos="6738" userDrawn="1">
          <p15:clr>
            <a:srgbClr val="A4A3A4"/>
          </p15:clr>
        </p15:guide>
        <p15:guide id="9" orient="horz" pos="4156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  <p15:guide id="11" orient="horz" pos="4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5AA41"/>
    <a:srgbClr val="A48730"/>
    <a:srgbClr val="8BB396"/>
    <a:srgbClr val="527E5F"/>
    <a:srgbClr val="3B5A44"/>
    <a:srgbClr val="E94FB6"/>
    <a:srgbClr val="FF5E9E"/>
    <a:srgbClr val="62B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Stijl, thema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jl, gemiddeld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 autoAdjust="0"/>
  </p:normalViewPr>
  <p:slideViewPr>
    <p:cSldViewPr snapToGrid="0" showGuides="1">
      <p:cViewPr varScale="1">
        <p:scale>
          <a:sx n="108" d="100"/>
          <a:sy n="108" d="100"/>
        </p:scale>
        <p:origin x="540" y="102"/>
      </p:cViewPr>
      <p:guideLst>
        <p:guide orient="horz" pos="4020"/>
        <p:guide pos="506"/>
        <p:guide pos="7514"/>
        <p:guide orient="horz" pos="981"/>
        <p:guide orient="horz" pos="1321"/>
        <p:guide orient="horz" pos="396"/>
        <p:guide orient="horz" pos="164"/>
        <p:guide pos="6738"/>
        <p:guide orient="horz" pos="4156"/>
        <p:guide orient="horz" pos="2160"/>
        <p:guide orient="horz" pos="4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DC0FD8-319F-461C-99D6-E3DCF98E23C9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nl-BE"/>
        </a:p>
      </dgm:t>
    </dgm:pt>
    <dgm:pt modelId="{9309B32C-B8EC-433A-A72D-ED1E92A4B674}">
      <dgm:prSet phldrT="[Teks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nl-BE" dirty="0"/>
            <a:t>Infovergadering 1 </a:t>
          </a:r>
        </a:p>
      </dgm:t>
    </dgm:pt>
    <dgm:pt modelId="{DBCEC5E9-901B-418E-9108-360202BF0016}" type="parTrans" cxnId="{D1D73209-599E-46AA-88D1-FB277CB010A1}">
      <dgm:prSet/>
      <dgm:spPr/>
      <dgm:t>
        <a:bodyPr/>
        <a:lstStyle/>
        <a:p>
          <a:endParaRPr lang="nl-BE"/>
        </a:p>
      </dgm:t>
    </dgm:pt>
    <dgm:pt modelId="{3AFF7E5F-715E-46E6-949F-5DAFD4D0048B}" type="sibTrans" cxnId="{D1D73209-599E-46AA-88D1-FB277CB010A1}">
      <dgm:prSet/>
      <dgm:spPr/>
      <dgm:t>
        <a:bodyPr/>
        <a:lstStyle/>
        <a:p>
          <a:endParaRPr lang="nl-BE"/>
        </a:p>
      </dgm:t>
    </dgm:pt>
    <dgm:pt modelId="{E5E6A960-E18E-4ACF-AA4F-CDD06B50A572}">
      <dgm:prSet phldrT="[Tekst]"/>
      <dgm:spPr/>
      <dgm:t>
        <a:bodyPr/>
        <a:lstStyle/>
        <a:p>
          <a:r>
            <a:rPr lang="nl-BE" dirty="0"/>
            <a:t>Voorontwerp</a:t>
          </a:r>
        </a:p>
      </dgm:t>
    </dgm:pt>
    <dgm:pt modelId="{DF7F7E07-E8C7-4D1F-B9A8-4D576C76DD5E}" type="parTrans" cxnId="{EFA087AA-514C-4EB1-A465-DFA043B32A07}">
      <dgm:prSet/>
      <dgm:spPr/>
      <dgm:t>
        <a:bodyPr/>
        <a:lstStyle/>
        <a:p>
          <a:endParaRPr lang="nl-BE"/>
        </a:p>
      </dgm:t>
    </dgm:pt>
    <dgm:pt modelId="{87111A92-259D-41A6-8E9D-41D4A018DC2C}" type="sibTrans" cxnId="{EFA087AA-514C-4EB1-A465-DFA043B32A07}">
      <dgm:prSet/>
      <dgm:spPr/>
      <dgm:t>
        <a:bodyPr/>
        <a:lstStyle/>
        <a:p>
          <a:endParaRPr lang="nl-BE"/>
        </a:p>
      </dgm:t>
    </dgm:pt>
    <dgm:pt modelId="{D8F264AD-0D81-4CAB-BB82-32D373F0C35E}">
      <dgm:prSet phldrT="[Teks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nl-BE" dirty="0"/>
            <a:t>Infovergadering 2</a:t>
          </a:r>
        </a:p>
      </dgm:t>
    </dgm:pt>
    <dgm:pt modelId="{B7178222-06CD-4970-8E1B-AD8AC00BC930}" type="parTrans" cxnId="{7CFDECEC-7816-407C-9F0A-F1C36F4F1140}">
      <dgm:prSet/>
      <dgm:spPr/>
      <dgm:t>
        <a:bodyPr/>
        <a:lstStyle/>
        <a:p>
          <a:endParaRPr lang="nl-BE"/>
        </a:p>
      </dgm:t>
    </dgm:pt>
    <dgm:pt modelId="{A23B3BB9-26E1-4284-9508-29191B4BADCB}" type="sibTrans" cxnId="{7CFDECEC-7816-407C-9F0A-F1C36F4F1140}">
      <dgm:prSet/>
      <dgm:spPr/>
      <dgm:t>
        <a:bodyPr/>
        <a:lstStyle/>
        <a:p>
          <a:endParaRPr lang="nl-BE"/>
        </a:p>
      </dgm:t>
    </dgm:pt>
    <dgm:pt modelId="{8ECA7903-F3FD-417D-B5C4-B10C194FA448}">
      <dgm:prSet phldrT="[Tekst]"/>
      <dgm:spPr/>
      <dgm:t>
        <a:bodyPr/>
        <a:lstStyle/>
        <a:p>
          <a:r>
            <a:rPr lang="nl-BE" dirty="0"/>
            <a:t>Definitief ontwerp</a:t>
          </a:r>
        </a:p>
      </dgm:t>
    </dgm:pt>
    <dgm:pt modelId="{08491550-053D-48B9-8E17-661AD42E27C1}" type="parTrans" cxnId="{18F774D9-8D59-4293-AA9F-D2FDFCA9AD78}">
      <dgm:prSet/>
      <dgm:spPr/>
      <dgm:t>
        <a:bodyPr/>
        <a:lstStyle/>
        <a:p>
          <a:endParaRPr lang="nl-BE"/>
        </a:p>
      </dgm:t>
    </dgm:pt>
    <dgm:pt modelId="{6C236FC6-5B58-4815-AB34-6082A00F0EF5}" type="sibTrans" cxnId="{18F774D9-8D59-4293-AA9F-D2FDFCA9AD78}">
      <dgm:prSet/>
      <dgm:spPr/>
      <dgm:t>
        <a:bodyPr/>
        <a:lstStyle/>
        <a:p>
          <a:endParaRPr lang="nl-BE"/>
        </a:p>
      </dgm:t>
    </dgm:pt>
    <dgm:pt modelId="{BE432847-1EBF-4D32-931A-D5EAD697964E}">
      <dgm:prSet phldrT="[Teks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nl-BE" dirty="0"/>
            <a:t>Infovergadering 3</a:t>
          </a:r>
        </a:p>
      </dgm:t>
    </dgm:pt>
    <dgm:pt modelId="{12B3DB82-E51E-4C56-9176-AEC700B93E5A}" type="parTrans" cxnId="{8EE376B2-E7A7-44FF-8999-2F9A5A913593}">
      <dgm:prSet/>
      <dgm:spPr/>
      <dgm:t>
        <a:bodyPr/>
        <a:lstStyle/>
        <a:p>
          <a:endParaRPr lang="nl-BE"/>
        </a:p>
      </dgm:t>
    </dgm:pt>
    <dgm:pt modelId="{D44E887E-1C14-4FC6-9632-35FFD2E61C59}" type="sibTrans" cxnId="{8EE376B2-E7A7-44FF-8999-2F9A5A913593}">
      <dgm:prSet/>
      <dgm:spPr/>
      <dgm:t>
        <a:bodyPr/>
        <a:lstStyle/>
        <a:p>
          <a:endParaRPr lang="nl-BE"/>
        </a:p>
      </dgm:t>
    </dgm:pt>
    <dgm:pt modelId="{284CD5D9-A083-4FF0-B61D-6522A12F5AEB}">
      <dgm:prSet phldrT="[Tekst]"/>
      <dgm:spPr/>
      <dgm:t>
        <a:bodyPr/>
        <a:lstStyle/>
        <a:p>
          <a:r>
            <a:rPr lang="nl-BE" dirty="0"/>
            <a:t>Aanbesteding</a:t>
          </a:r>
        </a:p>
      </dgm:t>
    </dgm:pt>
    <dgm:pt modelId="{BEDEBF92-2312-4FAB-B732-0DDE0E7F2ADE}" type="parTrans" cxnId="{601DED53-CA7F-4E08-B529-9E28FB326CAE}">
      <dgm:prSet/>
      <dgm:spPr/>
      <dgm:t>
        <a:bodyPr/>
        <a:lstStyle/>
        <a:p>
          <a:endParaRPr lang="nl-BE"/>
        </a:p>
      </dgm:t>
    </dgm:pt>
    <dgm:pt modelId="{04EF8BFF-BB03-458E-99ED-18002386579B}" type="sibTrans" cxnId="{601DED53-CA7F-4E08-B529-9E28FB326CAE}">
      <dgm:prSet/>
      <dgm:spPr/>
      <dgm:t>
        <a:bodyPr/>
        <a:lstStyle/>
        <a:p>
          <a:endParaRPr lang="nl-BE"/>
        </a:p>
      </dgm:t>
    </dgm:pt>
    <dgm:pt modelId="{82E759C9-214D-489A-9033-3A3E30AA8115}">
      <dgm:prSet phldrT="[Tekst]"/>
      <dgm:spPr/>
      <dgm:t>
        <a:bodyPr/>
        <a:lstStyle/>
        <a:p>
          <a:r>
            <a:rPr lang="nl-BE" dirty="0"/>
            <a:t>Uitvoering</a:t>
          </a:r>
        </a:p>
      </dgm:t>
    </dgm:pt>
    <dgm:pt modelId="{A8FE2D4A-B848-40E1-9131-BBE3BA8261D5}" type="parTrans" cxnId="{8C2B59E8-5FD2-4C71-9124-6DD1A1D0E248}">
      <dgm:prSet/>
      <dgm:spPr/>
      <dgm:t>
        <a:bodyPr/>
        <a:lstStyle/>
        <a:p>
          <a:endParaRPr lang="nl-BE"/>
        </a:p>
      </dgm:t>
    </dgm:pt>
    <dgm:pt modelId="{FF0CA409-FEEE-47C9-899A-15B9B86CA660}" type="sibTrans" cxnId="{8C2B59E8-5FD2-4C71-9124-6DD1A1D0E248}">
      <dgm:prSet/>
      <dgm:spPr/>
      <dgm:t>
        <a:bodyPr/>
        <a:lstStyle/>
        <a:p>
          <a:endParaRPr lang="nl-BE"/>
        </a:p>
      </dgm:t>
    </dgm:pt>
    <dgm:pt modelId="{873EA9E6-6708-4A45-B666-AD8628577D8A}">
      <dgm:prSet phldrT="[Teks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nl-BE" dirty="0">
              <a:solidFill>
                <a:schemeClr val="bg1"/>
              </a:solidFill>
            </a:rPr>
            <a:t>juni2022</a:t>
          </a:r>
        </a:p>
      </dgm:t>
    </dgm:pt>
    <dgm:pt modelId="{EA668C45-0D33-46FE-928C-B5343C6B012A}" type="parTrans" cxnId="{234307D5-B037-4B5B-8B4E-8E4B28E65A61}">
      <dgm:prSet/>
      <dgm:spPr/>
      <dgm:t>
        <a:bodyPr/>
        <a:lstStyle/>
        <a:p>
          <a:endParaRPr lang="nl-BE"/>
        </a:p>
      </dgm:t>
    </dgm:pt>
    <dgm:pt modelId="{2729FAF2-A56C-41A9-BD88-8F647EF32927}" type="sibTrans" cxnId="{234307D5-B037-4B5B-8B4E-8E4B28E65A61}">
      <dgm:prSet/>
      <dgm:spPr/>
      <dgm:t>
        <a:bodyPr/>
        <a:lstStyle/>
        <a:p>
          <a:endParaRPr lang="nl-BE"/>
        </a:p>
      </dgm:t>
    </dgm:pt>
    <dgm:pt modelId="{756E6148-4726-4E6C-B4EE-DB1F93F5B90F}">
      <dgm:prSet phldrT="[Teks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nl-BE" dirty="0">
              <a:solidFill>
                <a:schemeClr val="bg1"/>
              </a:solidFill>
            </a:rPr>
            <a:t>Oktober 2022</a:t>
          </a:r>
        </a:p>
      </dgm:t>
    </dgm:pt>
    <dgm:pt modelId="{B74F5FD2-965E-4186-9D12-0792955FFCC5}" type="parTrans" cxnId="{D33016D5-4C95-4A2B-BDDC-CCBC0289D38C}">
      <dgm:prSet/>
      <dgm:spPr/>
      <dgm:t>
        <a:bodyPr/>
        <a:lstStyle/>
        <a:p>
          <a:endParaRPr lang="nl-BE"/>
        </a:p>
      </dgm:t>
    </dgm:pt>
    <dgm:pt modelId="{BF5F210C-35E1-4D22-A7B5-B615DDD15D88}" type="sibTrans" cxnId="{D33016D5-4C95-4A2B-BDDC-CCBC0289D38C}">
      <dgm:prSet/>
      <dgm:spPr/>
      <dgm:t>
        <a:bodyPr/>
        <a:lstStyle/>
        <a:p>
          <a:endParaRPr lang="nl-BE"/>
        </a:p>
      </dgm:t>
    </dgm:pt>
    <dgm:pt modelId="{B3267556-22CB-454D-93E2-DB6FEF1EC180}">
      <dgm:prSet phldrT="[Tekst]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nl-NL" dirty="0">
              <a:solidFill>
                <a:schemeClr val="bg1"/>
              </a:solidFill>
            </a:rPr>
            <a:t>Vandaag</a:t>
          </a:r>
          <a:endParaRPr lang="nl-BE" dirty="0">
            <a:solidFill>
              <a:schemeClr val="bg1"/>
            </a:solidFill>
          </a:endParaRPr>
        </a:p>
      </dgm:t>
    </dgm:pt>
    <dgm:pt modelId="{A894BFA4-C228-4558-AB9F-6F5A7BCD5610}" type="parTrans" cxnId="{E89840EC-0348-40AF-B15E-8E7E6248975C}">
      <dgm:prSet/>
      <dgm:spPr/>
      <dgm:t>
        <a:bodyPr/>
        <a:lstStyle/>
        <a:p>
          <a:endParaRPr lang="nl-BE"/>
        </a:p>
      </dgm:t>
    </dgm:pt>
    <dgm:pt modelId="{689AC03F-6CDD-48CE-9A91-9ABA361C6640}" type="sibTrans" cxnId="{E89840EC-0348-40AF-B15E-8E7E6248975C}">
      <dgm:prSet/>
      <dgm:spPr/>
      <dgm:t>
        <a:bodyPr/>
        <a:lstStyle/>
        <a:p>
          <a:endParaRPr lang="nl-BE"/>
        </a:p>
      </dgm:t>
    </dgm:pt>
    <dgm:pt modelId="{C0C5764A-B08B-4BF4-B66B-479570EE44B6}">
      <dgm:prSet phldrT="[Tekst]"/>
      <dgm:spPr/>
      <dgm:t>
        <a:bodyPr/>
        <a:lstStyle/>
        <a:p>
          <a:pPr algn="ctr"/>
          <a:r>
            <a:rPr lang="nl-BE" dirty="0"/>
            <a:t>1 juli 2023</a:t>
          </a:r>
        </a:p>
      </dgm:t>
    </dgm:pt>
    <dgm:pt modelId="{D23961A9-6A4E-435F-9417-EC77D1190FBD}" type="parTrans" cxnId="{5E1E7740-1570-42A4-BC5D-FAF42123E3CD}">
      <dgm:prSet/>
      <dgm:spPr/>
      <dgm:t>
        <a:bodyPr/>
        <a:lstStyle/>
        <a:p>
          <a:endParaRPr lang="nl-BE"/>
        </a:p>
      </dgm:t>
    </dgm:pt>
    <dgm:pt modelId="{86107075-18FB-4D04-B6A9-073C9CE09222}" type="sibTrans" cxnId="{5E1E7740-1570-42A4-BC5D-FAF42123E3CD}">
      <dgm:prSet/>
      <dgm:spPr/>
      <dgm:t>
        <a:bodyPr/>
        <a:lstStyle/>
        <a:p>
          <a:endParaRPr lang="nl-BE"/>
        </a:p>
      </dgm:t>
    </dgm:pt>
    <dgm:pt modelId="{5D0C27C1-66C9-4300-9F4D-B4208079E306}">
      <dgm:prSet phldrT="[Tekst]"/>
      <dgm:spPr/>
      <dgm:t>
        <a:bodyPr/>
        <a:lstStyle/>
        <a:p>
          <a:pPr algn="ctr"/>
          <a:r>
            <a:rPr lang="nl-BE" dirty="0"/>
            <a:t>Sept ‘23 – jan ‘24</a:t>
          </a:r>
        </a:p>
      </dgm:t>
    </dgm:pt>
    <dgm:pt modelId="{170739B6-10DD-469F-AFF7-2149BDC3128D}" type="parTrans" cxnId="{44C5326E-EF21-43DA-9A2A-857B093B85C1}">
      <dgm:prSet/>
      <dgm:spPr/>
      <dgm:t>
        <a:bodyPr/>
        <a:lstStyle/>
        <a:p>
          <a:endParaRPr lang="nl-BE"/>
        </a:p>
      </dgm:t>
    </dgm:pt>
    <dgm:pt modelId="{5A9F4E11-F204-4055-AFE1-E40CB29E572B}" type="sibTrans" cxnId="{44C5326E-EF21-43DA-9A2A-857B093B85C1}">
      <dgm:prSet/>
      <dgm:spPr/>
      <dgm:t>
        <a:bodyPr/>
        <a:lstStyle/>
        <a:p>
          <a:endParaRPr lang="nl-BE"/>
        </a:p>
      </dgm:t>
    </dgm:pt>
    <dgm:pt modelId="{3A60BEA2-51CC-41B8-8BB9-E9DD70F427BF}" type="pres">
      <dgm:prSet presAssocID="{EEDC0FD8-319F-461C-99D6-E3DCF98E23C9}" presName="Name0" presStyleCnt="0">
        <dgm:presLayoutVars>
          <dgm:dir/>
          <dgm:animLvl val="lvl"/>
          <dgm:resizeHandles val="exact"/>
        </dgm:presLayoutVars>
      </dgm:prSet>
      <dgm:spPr/>
    </dgm:pt>
    <dgm:pt modelId="{798DDD70-5EE2-439C-8C84-32126CDD8088}" type="pres">
      <dgm:prSet presAssocID="{9309B32C-B8EC-433A-A72D-ED1E92A4B674}" presName="composite" presStyleCnt="0"/>
      <dgm:spPr/>
    </dgm:pt>
    <dgm:pt modelId="{11BCFEF0-6301-4A36-BC5A-4B3553FDD2A9}" type="pres">
      <dgm:prSet presAssocID="{9309B32C-B8EC-433A-A72D-ED1E92A4B674}" presName="par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8FD8E98F-95C3-4381-AE38-9CCA71BA885C}" type="pres">
      <dgm:prSet presAssocID="{9309B32C-B8EC-433A-A72D-ED1E92A4B674}" presName="desTx" presStyleLbl="revTx" presStyleIdx="0" presStyleCnt="5">
        <dgm:presLayoutVars>
          <dgm:bulletEnabled val="1"/>
        </dgm:presLayoutVars>
      </dgm:prSet>
      <dgm:spPr/>
    </dgm:pt>
    <dgm:pt modelId="{B42F87BA-33D6-4CA6-A54C-BB0FF92935EB}" type="pres">
      <dgm:prSet presAssocID="{3AFF7E5F-715E-46E6-949F-5DAFD4D0048B}" presName="space" presStyleCnt="0"/>
      <dgm:spPr/>
    </dgm:pt>
    <dgm:pt modelId="{5F23B944-F1F5-4884-87E2-3007AD7BAC13}" type="pres">
      <dgm:prSet presAssocID="{E5E6A960-E18E-4ACF-AA4F-CDD06B50A572}" presName="composite" presStyleCnt="0"/>
      <dgm:spPr/>
    </dgm:pt>
    <dgm:pt modelId="{6A62C200-9302-440B-BCA7-34DC44CAD6B3}" type="pres">
      <dgm:prSet presAssocID="{E5E6A960-E18E-4ACF-AA4F-CDD06B50A572}" presName="par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3C816CF0-CD6F-44A1-A129-4C23035DFFE5}" type="pres">
      <dgm:prSet presAssocID="{E5E6A960-E18E-4ACF-AA4F-CDD06B50A572}" presName="desTx" presStyleLbl="revTx" presStyleIdx="0" presStyleCnt="5">
        <dgm:presLayoutVars>
          <dgm:bulletEnabled val="1"/>
        </dgm:presLayoutVars>
      </dgm:prSet>
      <dgm:spPr/>
    </dgm:pt>
    <dgm:pt modelId="{FC8039CC-B713-4F33-B3BB-3255AA4B8EC2}" type="pres">
      <dgm:prSet presAssocID="{87111A92-259D-41A6-8E9D-41D4A018DC2C}" presName="space" presStyleCnt="0"/>
      <dgm:spPr/>
    </dgm:pt>
    <dgm:pt modelId="{0C0ED6C4-6694-4EB7-B29D-315BBA5730B1}" type="pres">
      <dgm:prSet presAssocID="{D8F264AD-0D81-4CAB-BB82-32D373F0C35E}" presName="composite" presStyleCnt="0"/>
      <dgm:spPr/>
    </dgm:pt>
    <dgm:pt modelId="{07449A6C-36BF-4845-879C-206357019325}" type="pres">
      <dgm:prSet presAssocID="{D8F264AD-0D81-4CAB-BB82-32D373F0C35E}" presName="par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324270CA-13DC-4507-A92F-9F8069EAE619}" type="pres">
      <dgm:prSet presAssocID="{D8F264AD-0D81-4CAB-BB82-32D373F0C35E}" presName="desTx" presStyleLbl="revTx" presStyleIdx="1" presStyleCnt="5">
        <dgm:presLayoutVars>
          <dgm:bulletEnabled val="1"/>
        </dgm:presLayoutVars>
      </dgm:prSet>
      <dgm:spPr/>
    </dgm:pt>
    <dgm:pt modelId="{0431508C-48F7-4EBB-A454-2321F786C375}" type="pres">
      <dgm:prSet presAssocID="{A23B3BB9-26E1-4284-9508-29191B4BADCB}" presName="space" presStyleCnt="0"/>
      <dgm:spPr/>
    </dgm:pt>
    <dgm:pt modelId="{3DD1F5CD-4123-404F-BA4F-BAA5B864A5B1}" type="pres">
      <dgm:prSet presAssocID="{8ECA7903-F3FD-417D-B5C4-B10C194FA448}" presName="composite" presStyleCnt="0"/>
      <dgm:spPr/>
    </dgm:pt>
    <dgm:pt modelId="{2AC512EB-29A2-4BE3-8F8D-BB4DDD123090}" type="pres">
      <dgm:prSet presAssocID="{8ECA7903-F3FD-417D-B5C4-B10C194FA448}" presName="par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D33D1403-585D-4C2D-B4DC-B34CAA97C0D8}" type="pres">
      <dgm:prSet presAssocID="{8ECA7903-F3FD-417D-B5C4-B10C194FA448}" presName="desTx" presStyleLbl="revTx" presStyleIdx="1" presStyleCnt="5">
        <dgm:presLayoutVars>
          <dgm:bulletEnabled val="1"/>
        </dgm:presLayoutVars>
      </dgm:prSet>
      <dgm:spPr/>
    </dgm:pt>
    <dgm:pt modelId="{D14A2A38-13B5-4337-B80F-7C78B3E631B7}" type="pres">
      <dgm:prSet presAssocID="{6C236FC6-5B58-4815-AB34-6082A00F0EF5}" presName="space" presStyleCnt="0"/>
      <dgm:spPr/>
    </dgm:pt>
    <dgm:pt modelId="{54540557-5E3C-4083-BC6B-8C01855C8434}" type="pres">
      <dgm:prSet presAssocID="{BE432847-1EBF-4D32-931A-D5EAD697964E}" presName="composite" presStyleCnt="0"/>
      <dgm:spPr/>
    </dgm:pt>
    <dgm:pt modelId="{FFCC4547-8BAB-499E-A78F-C4C91974709E}" type="pres">
      <dgm:prSet presAssocID="{BE432847-1EBF-4D32-931A-D5EAD697964E}" presName="par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5E4DA583-8073-4CD6-9086-284152D001CC}" type="pres">
      <dgm:prSet presAssocID="{BE432847-1EBF-4D32-931A-D5EAD697964E}" presName="desTx" presStyleLbl="revTx" presStyleIdx="2" presStyleCnt="5">
        <dgm:presLayoutVars>
          <dgm:bulletEnabled val="1"/>
        </dgm:presLayoutVars>
      </dgm:prSet>
      <dgm:spPr/>
    </dgm:pt>
    <dgm:pt modelId="{9589B425-01D5-4694-8A4F-C3EA1482F79E}" type="pres">
      <dgm:prSet presAssocID="{D44E887E-1C14-4FC6-9632-35FFD2E61C59}" presName="space" presStyleCnt="0"/>
      <dgm:spPr/>
    </dgm:pt>
    <dgm:pt modelId="{DEA388F4-0DA4-4DCD-9D76-511023FFE33B}" type="pres">
      <dgm:prSet presAssocID="{284CD5D9-A083-4FF0-B61D-6522A12F5AEB}" presName="composite" presStyleCnt="0"/>
      <dgm:spPr/>
    </dgm:pt>
    <dgm:pt modelId="{7F93EE88-203A-4A91-B06A-E6236C3EEA49}" type="pres">
      <dgm:prSet presAssocID="{284CD5D9-A083-4FF0-B61D-6522A12F5AEB}" presName="par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527ABCE6-7803-4DC2-9684-2FB88C2C5E6E}" type="pres">
      <dgm:prSet presAssocID="{284CD5D9-A083-4FF0-B61D-6522A12F5AEB}" presName="desTx" presStyleLbl="revTx" presStyleIdx="3" presStyleCnt="5">
        <dgm:presLayoutVars>
          <dgm:bulletEnabled val="1"/>
        </dgm:presLayoutVars>
      </dgm:prSet>
      <dgm:spPr/>
    </dgm:pt>
    <dgm:pt modelId="{A5669CAA-DB50-422A-BED3-046E760C6DD2}" type="pres">
      <dgm:prSet presAssocID="{04EF8BFF-BB03-458E-99ED-18002386579B}" presName="space" presStyleCnt="0"/>
      <dgm:spPr/>
    </dgm:pt>
    <dgm:pt modelId="{843A1C1B-1722-4BD1-A68A-54B6A80E61D7}" type="pres">
      <dgm:prSet presAssocID="{82E759C9-214D-489A-9033-3A3E30AA8115}" presName="composite" presStyleCnt="0"/>
      <dgm:spPr/>
    </dgm:pt>
    <dgm:pt modelId="{63E0E95C-6355-4D9B-BC5E-C39FD7B0B457}" type="pres">
      <dgm:prSet presAssocID="{82E759C9-214D-489A-9033-3A3E30AA8115}" presName="par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9D16D339-83DA-46F4-AC21-B0138A3EEDFF}" type="pres">
      <dgm:prSet presAssocID="{82E759C9-214D-489A-9033-3A3E30AA8115}" presName="desTx" presStyleLbl="revTx" presStyleIdx="4" presStyleCnt="5">
        <dgm:presLayoutVars>
          <dgm:bulletEnabled val="1"/>
        </dgm:presLayoutVars>
      </dgm:prSet>
      <dgm:spPr/>
    </dgm:pt>
  </dgm:ptLst>
  <dgm:cxnLst>
    <dgm:cxn modelId="{D1D73209-599E-46AA-88D1-FB277CB010A1}" srcId="{EEDC0FD8-319F-461C-99D6-E3DCF98E23C9}" destId="{9309B32C-B8EC-433A-A72D-ED1E92A4B674}" srcOrd="0" destOrd="0" parTransId="{DBCEC5E9-901B-418E-9108-360202BF0016}" sibTransId="{3AFF7E5F-715E-46E6-949F-5DAFD4D0048B}"/>
    <dgm:cxn modelId="{BADBEF0B-6B79-41A9-A063-CBBA8B478CF2}" type="presOf" srcId="{BE432847-1EBF-4D32-931A-D5EAD697964E}" destId="{FFCC4547-8BAB-499E-A78F-C4C91974709E}" srcOrd="0" destOrd="0" presId="urn:microsoft.com/office/officeart/2005/8/layout/chevron1"/>
    <dgm:cxn modelId="{828CB41A-00A2-482A-A706-8978CA76F65B}" type="presOf" srcId="{C0C5764A-B08B-4BF4-B66B-479570EE44B6}" destId="{527ABCE6-7803-4DC2-9684-2FB88C2C5E6E}" srcOrd="0" destOrd="0" presId="urn:microsoft.com/office/officeart/2005/8/layout/chevron1"/>
    <dgm:cxn modelId="{4C391A30-3A35-4B7F-AEFB-42F005DBE2E5}" type="presOf" srcId="{5D0C27C1-66C9-4300-9F4D-B4208079E306}" destId="{9D16D339-83DA-46F4-AC21-B0138A3EEDFF}" srcOrd="0" destOrd="0" presId="urn:microsoft.com/office/officeart/2005/8/layout/chevron1"/>
    <dgm:cxn modelId="{5E1E7740-1570-42A4-BC5D-FAF42123E3CD}" srcId="{284CD5D9-A083-4FF0-B61D-6522A12F5AEB}" destId="{C0C5764A-B08B-4BF4-B66B-479570EE44B6}" srcOrd="0" destOrd="0" parTransId="{D23961A9-6A4E-435F-9417-EC77D1190FBD}" sibTransId="{86107075-18FB-4D04-B6A9-073C9CE09222}"/>
    <dgm:cxn modelId="{C54AD85C-8D07-4543-81C4-D9CFD32D4399}" type="presOf" srcId="{8ECA7903-F3FD-417D-B5C4-B10C194FA448}" destId="{2AC512EB-29A2-4BE3-8F8D-BB4DDD123090}" srcOrd="0" destOrd="0" presId="urn:microsoft.com/office/officeart/2005/8/layout/chevron1"/>
    <dgm:cxn modelId="{44C5326E-EF21-43DA-9A2A-857B093B85C1}" srcId="{82E759C9-214D-489A-9033-3A3E30AA8115}" destId="{5D0C27C1-66C9-4300-9F4D-B4208079E306}" srcOrd="0" destOrd="0" parTransId="{170739B6-10DD-469F-AFF7-2149BDC3128D}" sibTransId="{5A9F4E11-F204-4055-AFE1-E40CB29E572B}"/>
    <dgm:cxn modelId="{601DED53-CA7F-4E08-B529-9E28FB326CAE}" srcId="{EEDC0FD8-319F-461C-99D6-E3DCF98E23C9}" destId="{284CD5D9-A083-4FF0-B61D-6522A12F5AEB}" srcOrd="5" destOrd="0" parTransId="{BEDEBF92-2312-4FAB-B732-0DDE0E7F2ADE}" sibTransId="{04EF8BFF-BB03-458E-99ED-18002386579B}"/>
    <dgm:cxn modelId="{6D058A55-3D34-4DE3-9559-320C5F7FE177}" type="presOf" srcId="{B3267556-22CB-454D-93E2-DB6FEF1EC180}" destId="{5E4DA583-8073-4CD6-9086-284152D001CC}" srcOrd="0" destOrd="0" presId="urn:microsoft.com/office/officeart/2005/8/layout/chevron1"/>
    <dgm:cxn modelId="{8C95B590-F3B5-47F2-AE62-9BA57983ACA2}" type="presOf" srcId="{9309B32C-B8EC-433A-A72D-ED1E92A4B674}" destId="{11BCFEF0-6301-4A36-BC5A-4B3553FDD2A9}" srcOrd="0" destOrd="0" presId="urn:microsoft.com/office/officeart/2005/8/layout/chevron1"/>
    <dgm:cxn modelId="{0573E298-9E70-411C-B0DB-06CECBD2155A}" type="presOf" srcId="{EEDC0FD8-319F-461C-99D6-E3DCF98E23C9}" destId="{3A60BEA2-51CC-41B8-8BB9-E9DD70F427BF}" srcOrd="0" destOrd="0" presId="urn:microsoft.com/office/officeart/2005/8/layout/chevron1"/>
    <dgm:cxn modelId="{79BCB0A2-93DA-48FE-A58A-4F68289D9AD8}" type="presOf" srcId="{873EA9E6-6708-4A45-B666-AD8628577D8A}" destId="{8FD8E98F-95C3-4381-AE38-9CCA71BA885C}" srcOrd="0" destOrd="0" presId="urn:microsoft.com/office/officeart/2005/8/layout/chevron1"/>
    <dgm:cxn modelId="{5B1484A3-746E-4575-A1CC-F6624629C0D7}" type="presOf" srcId="{E5E6A960-E18E-4ACF-AA4F-CDD06B50A572}" destId="{6A62C200-9302-440B-BCA7-34DC44CAD6B3}" srcOrd="0" destOrd="0" presId="urn:microsoft.com/office/officeart/2005/8/layout/chevron1"/>
    <dgm:cxn modelId="{EFA087AA-514C-4EB1-A465-DFA043B32A07}" srcId="{EEDC0FD8-319F-461C-99D6-E3DCF98E23C9}" destId="{E5E6A960-E18E-4ACF-AA4F-CDD06B50A572}" srcOrd="1" destOrd="0" parTransId="{DF7F7E07-E8C7-4D1F-B9A8-4D576C76DD5E}" sibTransId="{87111A92-259D-41A6-8E9D-41D4A018DC2C}"/>
    <dgm:cxn modelId="{8EE376B2-E7A7-44FF-8999-2F9A5A913593}" srcId="{EEDC0FD8-319F-461C-99D6-E3DCF98E23C9}" destId="{BE432847-1EBF-4D32-931A-D5EAD697964E}" srcOrd="4" destOrd="0" parTransId="{12B3DB82-E51E-4C56-9176-AEC700B93E5A}" sibTransId="{D44E887E-1C14-4FC6-9632-35FFD2E61C59}"/>
    <dgm:cxn modelId="{54A00ABF-E7E1-4DF8-B7C7-072FD44EA7D1}" type="presOf" srcId="{756E6148-4726-4E6C-B4EE-DB1F93F5B90F}" destId="{324270CA-13DC-4507-A92F-9F8069EAE619}" srcOrd="0" destOrd="0" presId="urn:microsoft.com/office/officeart/2005/8/layout/chevron1"/>
    <dgm:cxn modelId="{14FFC1C7-4D98-42BA-85D3-E1B7DFE717E2}" type="presOf" srcId="{284CD5D9-A083-4FF0-B61D-6522A12F5AEB}" destId="{7F93EE88-203A-4A91-B06A-E6236C3EEA49}" srcOrd="0" destOrd="0" presId="urn:microsoft.com/office/officeart/2005/8/layout/chevron1"/>
    <dgm:cxn modelId="{234307D5-B037-4B5B-8B4E-8E4B28E65A61}" srcId="{9309B32C-B8EC-433A-A72D-ED1E92A4B674}" destId="{873EA9E6-6708-4A45-B666-AD8628577D8A}" srcOrd="0" destOrd="0" parTransId="{EA668C45-0D33-46FE-928C-B5343C6B012A}" sibTransId="{2729FAF2-A56C-41A9-BD88-8F647EF32927}"/>
    <dgm:cxn modelId="{D33016D5-4C95-4A2B-BDDC-CCBC0289D38C}" srcId="{D8F264AD-0D81-4CAB-BB82-32D373F0C35E}" destId="{756E6148-4726-4E6C-B4EE-DB1F93F5B90F}" srcOrd="0" destOrd="0" parTransId="{B74F5FD2-965E-4186-9D12-0792955FFCC5}" sibTransId="{BF5F210C-35E1-4D22-A7B5-B615DDD15D88}"/>
    <dgm:cxn modelId="{84D99CD6-0567-408E-995F-2FF22E1B42A5}" type="presOf" srcId="{D8F264AD-0D81-4CAB-BB82-32D373F0C35E}" destId="{07449A6C-36BF-4845-879C-206357019325}" srcOrd="0" destOrd="0" presId="urn:microsoft.com/office/officeart/2005/8/layout/chevron1"/>
    <dgm:cxn modelId="{18F774D9-8D59-4293-AA9F-D2FDFCA9AD78}" srcId="{EEDC0FD8-319F-461C-99D6-E3DCF98E23C9}" destId="{8ECA7903-F3FD-417D-B5C4-B10C194FA448}" srcOrd="3" destOrd="0" parTransId="{08491550-053D-48B9-8E17-661AD42E27C1}" sibTransId="{6C236FC6-5B58-4815-AB34-6082A00F0EF5}"/>
    <dgm:cxn modelId="{8C2B59E8-5FD2-4C71-9124-6DD1A1D0E248}" srcId="{EEDC0FD8-319F-461C-99D6-E3DCF98E23C9}" destId="{82E759C9-214D-489A-9033-3A3E30AA8115}" srcOrd="6" destOrd="0" parTransId="{A8FE2D4A-B848-40E1-9131-BBE3BA8261D5}" sibTransId="{FF0CA409-FEEE-47C9-899A-15B9B86CA660}"/>
    <dgm:cxn modelId="{E89840EC-0348-40AF-B15E-8E7E6248975C}" srcId="{BE432847-1EBF-4D32-931A-D5EAD697964E}" destId="{B3267556-22CB-454D-93E2-DB6FEF1EC180}" srcOrd="0" destOrd="0" parTransId="{A894BFA4-C228-4558-AB9F-6F5A7BCD5610}" sibTransId="{689AC03F-6CDD-48CE-9A91-9ABA361C6640}"/>
    <dgm:cxn modelId="{7CFDECEC-7816-407C-9F0A-F1C36F4F1140}" srcId="{EEDC0FD8-319F-461C-99D6-E3DCF98E23C9}" destId="{D8F264AD-0D81-4CAB-BB82-32D373F0C35E}" srcOrd="2" destOrd="0" parTransId="{B7178222-06CD-4970-8E1B-AD8AC00BC930}" sibTransId="{A23B3BB9-26E1-4284-9508-29191B4BADCB}"/>
    <dgm:cxn modelId="{76EB05F4-6E92-44CA-873D-7F832964B07C}" type="presOf" srcId="{82E759C9-214D-489A-9033-3A3E30AA8115}" destId="{63E0E95C-6355-4D9B-BC5E-C39FD7B0B457}" srcOrd="0" destOrd="0" presId="urn:microsoft.com/office/officeart/2005/8/layout/chevron1"/>
    <dgm:cxn modelId="{9870F37A-D609-49F0-9E41-B7A3216BB9CA}" type="presParOf" srcId="{3A60BEA2-51CC-41B8-8BB9-E9DD70F427BF}" destId="{798DDD70-5EE2-439C-8C84-32126CDD8088}" srcOrd="0" destOrd="0" presId="urn:microsoft.com/office/officeart/2005/8/layout/chevron1"/>
    <dgm:cxn modelId="{3A597EAE-0A9D-4738-99D9-EEFB7DBDEC24}" type="presParOf" srcId="{798DDD70-5EE2-439C-8C84-32126CDD8088}" destId="{11BCFEF0-6301-4A36-BC5A-4B3553FDD2A9}" srcOrd="0" destOrd="0" presId="urn:microsoft.com/office/officeart/2005/8/layout/chevron1"/>
    <dgm:cxn modelId="{61F3EFB7-C666-4A16-B905-2C5C8B56744F}" type="presParOf" srcId="{798DDD70-5EE2-439C-8C84-32126CDD8088}" destId="{8FD8E98F-95C3-4381-AE38-9CCA71BA885C}" srcOrd="1" destOrd="0" presId="urn:microsoft.com/office/officeart/2005/8/layout/chevron1"/>
    <dgm:cxn modelId="{D24EDAF0-0274-4249-ABD1-D59FA90B2E6C}" type="presParOf" srcId="{3A60BEA2-51CC-41B8-8BB9-E9DD70F427BF}" destId="{B42F87BA-33D6-4CA6-A54C-BB0FF92935EB}" srcOrd="1" destOrd="0" presId="urn:microsoft.com/office/officeart/2005/8/layout/chevron1"/>
    <dgm:cxn modelId="{31170996-4881-493D-98A1-7FBB5E4172CA}" type="presParOf" srcId="{3A60BEA2-51CC-41B8-8BB9-E9DD70F427BF}" destId="{5F23B944-F1F5-4884-87E2-3007AD7BAC13}" srcOrd="2" destOrd="0" presId="urn:microsoft.com/office/officeart/2005/8/layout/chevron1"/>
    <dgm:cxn modelId="{7573723C-AEC5-4370-A7B8-B8D3504BB1CB}" type="presParOf" srcId="{5F23B944-F1F5-4884-87E2-3007AD7BAC13}" destId="{6A62C200-9302-440B-BCA7-34DC44CAD6B3}" srcOrd="0" destOrd="0" presId="urn:microsoft.com/office/officeart/2005/8/layout/chevron1"/>
    <dgm:cxn modelId="{58CD872E-89F6-475E-BE0E-5C5587A89D72}" type="presParOf" srcId="{5F23B944-F1F5-4884-87E2-3007AD7BAC13}" destId="{3C816CF0-CD6F-44A1-A129-4C23035DFFE5}" srcOrd="1" destOrd="0" presId="urn:microsoft.com/office/officeart/2005/8/layout/chevron1"/>
    <dgm:cxn modelId="{4ADA6FAC-53F2-4177-87D4-1ED1779B3301}" type="presParOf" srcId="{3A60BEA2-51CC-41B8-8BB9-E9DD70F427BF}" destId="{FC8039CC-B713-4F33-B3BB-3255AA4B8EC2}" srcOrd="3" destOrd="0" presId="urn:microsoft.com/office/officeart/2005/8/layout/chevron1"/>
    <dgm:cxn modelId="{E0055720-AA24-4C6E-AEB1-A43B8F7C518E}" type="presParOf" srcId="{3A60BEA2-51CC-41B8-8BB9-E9DD70F427BF}" destId="{0C0ED6C4-6694-4EB7-B29D-315BBA5730B1}" srcOrd="4" destOrd="0" presId="urn:microsoft.com/office/officeart/2005/8/layout/chevron1"/>
    <dgm:cxn modelId="{1ECAB1A8-8B97-4AD4-BFBE-C80960C603B6}" type="presParOf" srcId="{0C0ED6C4-6694-4EB7-B29D-315BBA5730B1}" destId="{07449A6C-36BF-4845-879C-206357019325}" srcOrd="0" destOrd="0" presId="urn:microsoft.com/office/officeart/2005/8/layout/chevron1"/>
    <dgm:cxn modelId="{37F0A449-509C-40F3-9AE5-D0D34403B08B}" type="presParOf" srcId="{0C0ED6C4-6694-4EB7-B29D-315BBA5730B1}" destId="{324270CA-13DC-4507-A92F-9F8069EAE619}" srcOrd="1" destOrd="0" presId="urn:microsoft.com/office/officeart/2005/8/layout/chevron1"/>
    <dgm:cxn modelId="{AD968CFB-439E-43C4-8E35-675675BDF632}" type="presParOf" srcId="{3A60BEA2-51CC-41B8-8BB9-E9DD70F427BF}" destId="{0431508C-48F7-4EBB-A454-2321F786C375}" srcOrd="5" destOrd="0" presId="urn:microsoft.com/office/officeart/2005/8/layout/chevron1"/>
    <dgm:cxn modelId="{EF5E8F4A-AF12-4AA0-B91A-0A1BC7F52551}" type="presParOf" srcId="{3A60BEA2-51CC-41B8-8BB9-E9DD70F427BF}" destId="{3DD1F5CD-4123-404F-BA4F-BAA5B864A5B1}" srcOrd="6" destOrd="0" presId="urn:microsoft.com/office/officeart/2005/8/layout/chevron1"/>
    <dgm:cxn modelId="{B4917289-DA48-438D-810B-DCA065B0C934}" type="presParOf" srcId="{3DD1F5CD-4123-404F-BA4F-BAA5B864A5B1}" destId="{2AC512EB-29A2-4BE3-8F8D-BB4DDD123090}" srcOrd="0" destOrd="0" presId="urn:microsoft.com/office/officeart/2005/8/layout/chevron1"/>
    <dgm:cxn modelId="{62ECAB9D-A995-4243-BD7D-F6DB93E40042}" type="presParOf" srcId="{3DD1F5CD-4123-404F-BA4F-BAA5B864A5B1}" destId="{D33D1403-585D-4C2D-B4DC-B34CAA97C0D8}" srcOrd="1" destOrd="0" presId="urn:microsoft.com/office/officeart/2005/8/layout/chevron1"/>
    <dgm:cxn modelId="{11A9E8B1-D678-4C20-B17B-590217168A45}" type="presParOf" srcId="{3A60BEA2-51CC-41B8-8BB9-E9DD70F427BF}" destId="{D14A2A38-13B5-4337-B80F-7C78B3E631B7}" srcOrd="7" destOrd="0" presId="urn:microsoft.com/office/officeart/2005/8/layout/chevron1"/>
    <dgm:cxn modelId="{CE72CBB7-2D26-4B83-8E6A-D34F1B43629A}" type="presParOf" srcId="{3A60BEA2-51CC-41B8-8BB9-E9DD70F427BF}" destId="{54540557-5E3C-4083-BC6B-8C01855C8434}" srcOrd="8" destOrd="0" presId="urn:microsoft.com/office/officeart/2005/8/layout/chevron1"/>
    <dgm:cxn modelId="{01810A6F-004E-45A4-A713-478F648CFD75}" type="presParOf" srcId="{54540557-5E3C-4083-BC6B-8C01855C8434}" destId="{FFCC4547-8BAB-499E-A78F-C4C91974709E}" srcOrd="0" destOrd="0" presId="urn:microsoft.com/office/officeart/2005/8/layout/chevron1"/>
    <dgm:cxn modelId="{23EF783D-B67F-4B4F-8CD6-D6EE07B99213}" type="presParOf" srcId="{54540557-5E3C-4083-BC6B-8C01855C8434}" destId="{5E4DA583-8073-4CD6-9086-284152D001CC}" srcOrd="1" destOrd="0" presId="urn:microsoft.com/office/officeart/2005/8/layout/chevron1"/>
    <dgm:cxn modelId="{490A0B87-2635-4048-8831-A64D25BFC336}" type="presParOf" srcId="{3A60BEA2-51CC-41B8-8BB9-E9DD70F427BF}" destId="{9589B425-01D5-4694-8A4F-C3EA1482F79E}" srcOrd="9" destOrd="0" presId="urn:microsoft.com/office/officeart/2005/8/layout/chevron1"/>
    <dgm:cxn modelId="{74CB3A08-340E-4DC5-96B5-0FB9989CA3F0}" type="presParOf" srcId="{3A60BEA2-51CC-41B8-8BB9-E9DD70F427BF}" destId="{DEA388F4-0DA4-4DCD-9D76-511023FFE33B}" srcOrd="10" destOrd="0" presId="urn:microsoft.com/office/officeart/2005/8/layout/chevron1"/>
    <dgm:cxn modelId="{EF49F586-F5B2-4D9F-ABFC-F8155656E419}" type="presParOf" srcId="{DEA388F4-0DA4-4DCD-9D76-511023FFE33B}" destId="{7F93EE88-203A-4A91-B06A-E6236C3EEA49}" srcOrd="0" destOrd="0" presId="urn:microsoft.com/office/officeart/2005/8/layout/chevron1"/>
    <dgm:cxn modelId="{925B0EA1-C9AD-4828-B1C7-E0A895BDE808}" type="presParOf" srcId="{DEA388F4-0DA4-4DCD-9D76-511023FFE33B}" destId="{527ABCE6-7803-4DC2-9684-2FB88C2C5E6E}" srcOrd="1" destOrd="0" presId="urn:microsoft.com/office/officeart/2005/8/layout/chevron1"/>
    <dgm:cxn modelId="{A230887B-95FD-49A7-BB19-34446723992B}" type="presParOf" srcId="{3A60BEA2-51CC-41B8-8BB9-E9DD70F427BF}" destId="{A5669CAA-DB50-422A-BED3-046E760C6DD2}" srcOrd="11" destOrd="0" presId="urn:microsoft.com/office/officeart/2005/8/layout/chevron1"/>
    <dgm:cxn modelId="{D9447593-05C7-49DD-8B46-DC79FBA69A60}" type="presParOf" srcId="{3A60BEA2-51CC-41B8-8BB9-E9DD70F427BF}" destId="{843A1C1B-1722-4BD1-A68A-54B6A80E61D7}" srcOrd="12" destOrd="0" presId="urn:microsoft.com/office/officeart/2005/8/layout/chevron1"/>
    <dgm:cxn modelId="{BB1125D2-D3EA-41D9-B149-1D57CA5DD8B3}" type="presParOf" srcId="{843A1C1B-1722-4BD1-A68A-54B6A80E61D7}" destId="{63E0E95C-6355-4D9B-BC5E-C39FD7B0B457}" srcOrd="0" destOrd="0" presId="urn:microsoft.com/office/officeart/2005/8/layout/chevron1"/>
    <dgm:cxn modelId="{147BDFA6-6FF6-4709-AA7E-CA21F82B505A}" type="presParOf" srcId="{843A1C1B-1722-4BD1-A68A-54B6A80E61D7}" destId="{9D16D339-83DA-46F4-AC21-B0138A3EEDFF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CFEF0-6301-4A36-BC5A-4B3553FDD2A9}">
      <dsp:nvSpPr>
        <dsp:cNvPr id="0" name=""/>
        <dsp:cNvSpPr/>
      </dsp:nvSpPr>
      <dsp:spPr>
        <a:xfrm>
          <a:off x="8360" y="1727462"/>
          <a:ext cx="1670947" cy="594000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Infovergadering 1 </a:t>
          </a:r>
        </a:p>
      </dsp:txBody>
      <dsp:txXfrm>
        <a:off x="305360" y="1727462"/>
        <a:ext cx="1076947" cy="594000"/>
      </dsp:txXfrm>
    </dsp:sp>
    <dsp:sp modelId="{8FD8E98F-95C3-4381-AE38-9CCA71BA885C}">
      <dsp:nvSpPr>
        <dsp:cNvPr id="0" name=""/>
        <dsp:cNvSpPr/>
      </dsp:nvSpPr>
      <dsp:spPr>
        <a:xfrm>
          <a:off x="8360" y="2395712"/>
          <a:ext cx="1336758" cy="198000"/>
        </a:xfrm>
        <a:prstGeom prst="rect">
          <a:avLst/>
        </a:prstGeom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>
              <a:solidFill>
                <a:schemeClr val="bg1"/>
              </a:solidFill>
            </a:rPr>
            <a:t>juni2022</a:t>
          </a:r>
        </a:p>
      </dsp:txBody>
      <dsp:txXfrm>
        <a:off x="8360" y="2395712"/>
        <a:ext cx="1336758" cy="198000"/>
      </dsp:txXfrm>
    </dsp:sp>
    <dsp:sp modelId="{6A62C200-9302-440B-BCA7-34DC44CAD6B3}">
      <dsp:nvSpPr>
        <dsp:cNvPr id="0" name=""/>
        <dsp:cNvSpPr/>
      </dsp:nvSpPr>
      <dsp:spPr>
        <a:xfrm>
          <a:off x="1463307" y="1727462"/>
          <a:ext cx="1670947" cy="594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Voorontwerp</a:t>
          </a:r>
        </a:p>
      </dsp:txBody>
      <dsp:txXfrm>
        <a:off x="1760307" y="1727462"/>
        <a:ext cx="1076947" cy="594000"/>
      </dsp:txXfrm>
    </dsp:sp>
    <dsp:sp modelId="{07449A6C-36BF-4845-879C-206357019325}">
      <dsp:nvSpPr>
        <dsp:cNvPr id="0" name=""/>
        <dsp:cNvSpPr/>
      </dsp:nvSpPr>
      <dsp:spPr>
        <a:xfrm>
          <a:off x="2918255" y="1727462"/>
          <a:ext cx="1670947" cy="594000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Infovergadering 2</a:t>
          </a:r>
        </a:p>
      </dsp:txBody>
      <dsp:txXfrm>
        <a:off x="3215255" y="1727462"/>
        <a:ext cx="1076947" cy="594000"/>
      </dsp:txXfrm>
    </dsp:sp>
    <dsp:sp modelId="{324270CA-13DC-4507-A92F-9F8069EAE619}">
      <dsp:nvSpPr>
        <dsp:cNvPr id="0" name=""/>
        <dsp:cNvSpPr/>
      </dsp:nvSpPr>
      <dsp:spPr>
        <a:xfrm>
          <a:off x="2918255" y="2395712"/>
          <a:ext cx="1336758" cy="198000"/>
        </a:xfrm>
        <a:prstGeom prst="rect">
          <a:avLst/>
        </a:prstGeom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>
              <a:solidFill>
                <a:schemeClr val="bg1"/>
              </a:solidFill>
            </a:rPr>
            <a:t>Oktober 2022</a:t>
          </a:r>
        </a:p>
      </dsp:txBody>
      <dsp:txXfrm>
        <a:off x="2918255" y="2395712"/>
        <a:ext cx="1336758" cy="198000"/>
      </dsp:txXfrm>
    </dsp:sp>
    <dsp:sp modelId="{2AC512EB-29A2-4BE3-8F8D-BB4DDD123090}">
      <dsp:nvSpPr>
        <dsp:cNvPr id="0" name=""/>
        <dsp:cNvSpPr/>
      </dsp:nvSpPr>
      <dsp:spPr>
        <a:xfrm>
          <a:off x="4373203" y="1727462"/>
          <a:ext cx="1670947" cy="594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Definitief ontwerp</a:t>
          </a:r>
        </a:p>
      </dsp:txBody>
      <dsp:txXfrm>
        <a:off x="4670203" y="1727462"/>
        <a:ext cx="1076947" cy="594000"/>
      </dsp:txXfrm>
    </dsp:sp>
    <dsp:sp modelId="{FFCC4547-8BAB-499E-A78F-C4C91974709E}">
      <dsp:nvSpPr>
        <dsp:cNvPr id="0" name=""/>
        <dsp:cNvSpPr/>
      </dsp:nvSpPr>
      <dsp:spPr>
        <a:xfrm>
          <a:off x="5828150" y="1727462"/>
          <a:ext cx="1670947" cy="594000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Infovergadering 3</a:t>
          </a:r>
        </a:p>
      </dsp:txBody>
      <dsp:txXfrm>
        <a:off x="6125150" y="1727462"/>
        <a:ext cx="1076947" cy="594000"/>
      </dsp:txXfrm>
    </dsp:sp>
    <dsp:sp modelId="{5E4DA583-8073-4CD6-9086-284152D001CC}">
      <dsp:nvSpPr>
        <dsp:cNvPr id="0" name=""/>
        <dsp:cNvSpPr/>
      </dsp:nvSpPr>
      <dsp:spPr>
        <a:xfrm>
          <a:off x="5828150" y="2395712"/>
          <a:ext cx="1336758" cy="198000"/>
        </a:xfrm>
        <a:prstGeom prst="rect">
          <a:avLst/>
        </a:prstGeom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>
              <a:solidFill>
                <a:schemeClr val="bg1"/>
              </a:solidFill>
            </a:rPr>
            <a:t>Vandaag</a:t>
          </a:r>
          <a:endParaRPr lang="nl-BE" sz="1100" kern="1200" dirty="0">
            <a:solidFill>
              <a:schemeClr val="bg1"/>
            </a:solidFill>
          </a:endParaRPr>
        </a:p>
      </dsp:txBody>
      <dsp:txXfrm>
        <a:off x="5828150" y="2395712"/>
        <a:ext cx="1336758" cy="198000"/>
      </dsp:txXfrm>
    </dsp:sp>
    <dsp:sp modelId="{7F93EE88-203A-4A91-B06A-E6236C3EEA49}">
      <dsp:nvSpPr>
        <dsp:cNvPr id="0" name=""/>
        <dsp:cNvSpPr/>
      </dsp:nvSpPr>
      <dsp:spPr>
        <a:xfrm>
          <a:off x="7283098" y="1727462"/>
          <a:ext cx="1670947" cy="594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Aanbesteding</a:t>
          </a:r>
        </a:p>
      </dsp:txBody>
      <dsp:txXfrm>
        <a:off x="7580098" y="1727462"/>
        <a:ext cx="1076947" cy="594000"/>
      </dsp:txXfrm>
    </dsp:sp>
    <dsp:sp modelId="{527ABCE6-7803-4DC2-9684-2FB88C2C5E6E}">
      <dsp:nvSpPr>
        <dsp:cNvPr id="0" name=""/>
        <dsp:cNvSpPr/>
      </dsp:nvSpPr>
      <dsp:spPr>
        <a:xfrm>
          <a:off x="7283098" y="2395712"/>
          <a:ext cx="1336758" cy="19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1 juli 2023</a:t>
          </a:r>
        </a:p>
      </dsp:txBody>
      <dsp:txXfrm>
        <a:off x="7283098" y="2395712"/>
        <a:ext cx="1336758" cy="198000"/>
      </dsp:txXfrm>
    </dsp:sp>
    <dsp:sp modelId="{63E0E95C-6355-4D9B-BC5E-C39FD7B0B457}">
      <dsp:nvSpPr>
        <dsp:cNvPr id="0" name=""/>
        <dsp:cNvSpPr/>
      </dsp:nvSpPr>
      <dsp:spPr>
        <a:xfrm>
          <a:off x="8738046" y="1727462"/>
          <a:ext cx="1670947" cy="59400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kern="1200" dirty="0"/>
            <a:t>Uitvoering</a:t>
          </a:r>
        </a:p>
      </dsp:txBody>
      <dsp:txXfrm>
        <a:off x="9035046" y="1727462"/>
        <a:ext cx="1076947" cy="594000"/>
      </dsp:txXfrm>
    </dsp:sp>
    <dsp:sp modelId="{9D16D339-83DA-46F4-AC21-B0138A3EEDFF}">
      <dsp:nvSpPr>
        <dsp:cNvPr id="0" name=""/>
        <dsp:cNvSpPr/>
      </dsp:nvSpPr>
      <dsp:spPr>
        <a:xfrm>
          <a:off x="8738046" y="2395712"/>
          <a:ext cx="1336758" cy="19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100" kern="1200" dirty="0"/>
            <a:t>Sept ‘23 – jan ‘24</a:t>
          </a:r>
        </a:p>
      </dsp:txBody>
      <dsp:txXfrm>
        <a:off x="8738046" y="2395712"/>
        <a:ext cx="1336758" cy="19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66789-7B4A-4F00-9286-DDD8ED65D568}" type="datetimeFigureOut">
              <a:rPr lang="sv-SE" smtClean="0">
                <a:latin typeface="Arial" panose="020B0604020202020204" pitchFamily="34" charset="0"/>
              </a:rPr>
              <a:t>2023-05-31</a:t>
            </a:fld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7E181-C03F-4811-9B36-CB7788F180BA}" type="slidenum">
              <a:rPr lang="sv-SE" smtClean="0">
                <a:latin typeface="Arial" panose="020B0604020202020204" pitchFamily="34" charset="0"/>
              </a:rPr>
              <a:t>‹nr.›</a:t>
            </a:fld>
            <a:endParaRPr lang="sv-S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18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F3F61B6-EEAE-45CF-BC26-93497CBA11EE}" type="datetimeFigureOut">
              <a:rPr lang="sv-SE" smtClean="0"/>
              <a:pPr/>
              <a:t>2023-05-31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850F7A7-DA63-4A74-9242-8131DBB6E085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77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0F7A7-DA63-4A74-9242-8131DBB6E085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2649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0F7A7-DA63-4A74-9242-8131DBB6E085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9846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0F7A7-DA63-4A74-9242-8131DBB6E085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965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(1)">
    <p:bg>
      <p:bgPr>
        <a:solidFill>
          <a:srgbClr val="3B5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2562225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  <a:latin typeface="Work Sans ExtraBold" panose="00000900000000000000" pitchFamily="2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6F014-7D51-48F3-9915-51EA24F52A10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3275" y="260568"/>
            <a:ext cx="12033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149" y="117331"/>
            <a:ext cx="2324102" cy="164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2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(2)">
    <p:bg>
      <p:bgPr>
        <a:solidFill>
          <a:srgbClr val="527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2562225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976FF3-B83A-4258-B1BC-F17BC81BE5F5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3275" y="260568"/>
            <a:ext cx="12033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49" y="0"/>
            <a:ext cx="2324102" cy="164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61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(3)">
    <p:bg>
      <p:bgPr>
        <a:solidFill>
          <a:srgbClr val="8BB3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2562225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AD2B6B-06C2-4C6F-9883-2EB4DF4E89CE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3275" y="260568"/>
            <a:ext cx="12033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49" y="0"/>
            <a:ext cx="2324102" cy="164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00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ith image (1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12600" indent="0" algn="ctr">
              <a:buNone/>
              <a:defRPr sz="100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2562225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DAD04B-2A3F-4AE3-97D1-4BC8C977BAD5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3275" y="260568"/>
            <a:ext cx="12033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49" y="0"/>
            <a:ext cx="2324102" cy="164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54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2E4C-330A-450F-A001-DF807E62A088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26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DD37-E26E-4381-B5B9-26D09E601C02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335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page (1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8" y="3429001"/>
            <a:ext cx="4361821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31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page (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264000" y="243000"/>
            <a:ext cx="11664000" cy="6372000"/>
          </a:xfrm>
          <a:prstGeom prst="rect">
            <a:avLst/>
          </a:prstGeom>
          <a:solidFill>
            <a:srgbClr val="3B5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8" y="3429001"/>
            <a:ext cx="4361821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31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page (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264000" y="243000"/>
            <a:ext cx="11664000" cy="6372000"/>
          </a:xfrm>
          <a:prstGeom prst="rect">
            <a:avLst/>
          </a:prstGeom>
          <a:solidFill>
            <a:srgbClr val="527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8" y="3429001"/>
            <a:ext cx="4361821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20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page (4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264000" y="243000"/>
            <a:ext cx="11664000" cy="6372000"/>
          </a:xfrm>
          <a:prstGeom prst="rect">
            <a:avLst/>
          </a:prstGeom>
          <a:solidFill>
            <a:srgbClr val="8BB3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88" y="3429001"/>
            <a:ext cx="4361821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1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D5E3-B503-469C-AC8B-A5A83772A74C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08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3275" y="2059818"/>
            <a:ext cx="5816600" cy="4307418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D94-5231-4234-B42F-99688D217CA4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16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3275" y="2059818"/>
            <a:ext cx="4664075" cy="432193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9D92-AF17-47C7-914E-D40784C4E9B1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44684" y="2097087"/>
            <a:ext cx="5783292" cy="4284663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8607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 oc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3275" y="2059818"/>
            <a:ext cx="4664075" cy="4321932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467-56C0-48B2-8425-028CFC04A562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44684" y="2097088"/>
            <a:ext cx="5783292" cy="4284662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50609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B36E-FB9E-4E6C-9497-D5A08C17CB72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97146" y="2109572"/>
            <a:ext cx="2736000" cy="1908000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9184776" y="2109572"/>
            <a:ext cx="2736000" cy="1908000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5997146" y="4300344"/>
            <a:ext cx="2736000" cy="1908000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9184776" y="4300344"/>
            <a:ext cx="2736000" cy="1908000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819210" y="2109572"/>
            <a:ext cx="4856661" cy="4098772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83613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3275" y="2059818"/>
            <a:ext cx="5226757" cy="432193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33B-591C-4208-9D0D-35FC029433BF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6144684" y="2060575"/>
            <a:ext cx="5783292" cy="4321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01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8E68-26D1-423A-ADDE-7A62164022A9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812800" y="1633151"/>
            <a:ext cx="11125200" cy="344757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4"/>
          </p:nvPr>
        </p:nvSpPr>
        <p:spPr>
          <a:xfrm>
            <a:off x="803275" y="2059818"/>
            <a:ext cx="10969975" cy="4307418"/>
          </a:xfrm>
        </p:spPr>
        <p:txBody>
          <a:bodyPr/>
          <a:lstStyle/>
          <a:p>
            <a:r>
              <a:rPr lang="sv-SE" dirty="0"/>
              <a:t>Klicka på ikonen för att lägga till ett diagram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4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5173-2601-4DE1-86F4-BD176390A14F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812800" y="1633151"/>
            <a:ext cx="11125200" cy="344757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4"/>
          </p:nvPr>
        </p:nvSpPr>
        <p:spPr>
          <a:xfrm>
            <a:off x="803275" y="2059818"/>
            <a:ext cx="5226757" cy="4321932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7" name="Platshållare för diagram 6"/>
          <p:cNvSpPr>
            <a:spLocks noGrp="1"/>
          </p:cNvSpPr>
          <p:nvPr>
            <p:ph type="chart" sz="quarter" idx="15"/>
          </p:nvPr>
        </p:nvSpPr>
        <p:spPr>
          <a:xfrm>
            <a:off x="6144684" y="2060575"/>
            <a:ext cx="5783292" cy="4321175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51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275" y="756946"/>
            <a:ext cx="11124701" cy="8874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3275" y="2059818"/>
            <a:ext cx="11124701" cy="43074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184776" y="6562725"/>
            <a:ext cx="2743200" cy="1079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tx1"/>
                </a:solidFill>
                <a:latin typeface="Work Sans Light" panose="00000400000000000000" pitchFamily="2" charset="0"/>
              </a:defRPr>
            </a:lvl1pPr>
          </a:lstStyle>
          <a:p>
            <a:fld id="{8D7DF68D-2E8D-4626-9123-9D37319D05D6}" type="datetime1">
              <a:rPr lang="sv-SE" smtClean="0"/>
              <a:pPr/>
              <a:t>2023-05-31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9624" y="6400800"/>
            <a:ext cx="1924051" cy="2413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cap="all" baseline="0">
                <a:solidFill>
                  <a:schemeClr val="tx1"/>
                </a:solidFill>
                <a:latin typeface="Work Sans Light" panose="000004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4776" y="6391276"/>
            <a:ext cx="2743200" cy="15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tx1"/>
                </a:solidFill>
                <a:latin typeface="Work Sans Light" panose="00000400000000000000" pitchFamily="2" charset="0"/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133" y="5572954"/>
            <a:ext cx="144827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0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50" r:id="rId2"/>
    <p:sldLayoutId id="2147483670" r:id="rId3"/>
    <p:sldLayoutId id="2147483671" r:id="rId4"/>
    <p:sldLayoutId id="2147483675" r:id="rId5"/>
    <p:sldLayoutId id="2147483685" r:id="rId6"/>
    <p:sldLayoutId id="2147483672" r:id="rId7"/>
    <p:sldLayoutId id="2147483673" r:id="rId8"/>
    <p:sldLayoutId id="2147483674" r:id="rId9"/>
    <p:sldLayoutId id="2147483664" r:id="rId10"/>
    <p:sldLayoutId id="2147483681" r:id="rId11"/>
    <p:sldLayoutId id="2147483665" r:id="rId12"/>
    <p:sldLayoutId id="2147483654" r:id="rId13"/>
    <p:sldLayoutId id="2147483655" r:id="rId14"/>
    <p:sldLayoutId id="2147483676" r:id="rId15"/>
    <p:sldLayoutId id="2147483679" r:id="rId16"/>
    <p:sldLayoutId id="2147483684" r:id="rId17"/>
    <p:sldLayoutId id="2147483678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Work Sans ExtraBold" panose="00000900000000000000" pitchFamily="2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anose="00000500000000000000" pitchFamily="2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Work Sans" panose="00000500000000000000" pitchFamily="2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Work Sans" panose="00000500000000000000" pitchFamily="2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Work Sans" panose="00000500000000000000" pitchFamily="2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Work Sans" panose="00000500000000000000" pitchFamily="2" charset="0"/>
          <a:ea typeface="+mn-ea"/>
          <a:cs typeface="+mn-cs"/>
        </a:defRPr>
      </a:lvl5pPr>
      <a:lvl6pPr marL="129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Work Sans" panose="00000500000000000000" pitchFamily="2" charset="0"/>
          <a:ea typeface="+mn-ea"/>
          <a:cs typeface="+mn-cs"/>
        </a:defRPr>
      </a:lvl6pPr>
      <a:lvl7pPr marL="151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Work Sans" panose="00000500000000000000" pitchFamily="2" charset="0"/>
          <a:ea typeface="+mn-ea"/>
          <a:cs typeface="+mn-cs"/>
        </a:defRPr>
      </a:lvl7pPr>
      <a:lvl8pPr marL="172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Work Sans" panose="00000500000000000000" pitchFamily="2" charset="0"/>
          <a:ea typeface="+mn-ea"/>
          <a:cs typeface="+mn-cs"/>
        </a:defRPr>
      </a:lvl8pPr>
      <a:lvl9pPr marL="1944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Work Sans" panose="00000500000000000000" pitchFamily="2" charset="0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1321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7" orient="horz" pos="396" userDrawn="1">
          <p15:clr>
            <a:srgbClr val="F26B43"/>
          </p15:clr>
        </p15:guide>
        <p15:guide id="9" pos="6738" userDrawn="1">
          <p15:clr>
            <a:srgbClr val="F26B43"/>
          </p15:clr>
        </p15:guide>
        <p15:guide id="10" orient="horz" pos="164" userDrawn="1">
          <p15:clr>
            <a:srgbClr val="F26B43"/>
          </p15:clr>
        </p15:guide>
        <p15:guide id="11" orient="horz" pos="4156" userDrawn="1">
          <p15:clr>
            <a:srgbClr val="F26B43"/>
          </p15:clr>
        </p15:guide>
        <p15:guide id="12" pos="7514" userDrawn="1">
          <p15:clr>
            <a:srgbClr val="F26B43"/>
          </p15:clr>
        </p15:guide>
        <p15:guide id="13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0.jfif"/><Relationship Id="rId7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28C10-C3BD-4FEC-9BCB-DEAB78D4E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75" y="2025650"/>
            <a:ext cx="3982370" cy="2301421"/>
          </a:xfrm>
        </p:spPr>
        <p:txBody>
          <a:bodyPr>
            <a:normAutofit fontScale="90000"/>
          </a:bodyPr>
          <a:lstStyle/>
          <a:p>
            <a:r>
              <a:rPr lang="nl-BE" b="1" dirty="0" err="1"/>
              <a:t>Herk-de-stad</a:t>
            </a:r>
            <a:br>
              <a:rPr lang="nl-BE" b="1" dirty="0"/>
            </a:br>
            <a:r>
              <a:rPr lang="nl-BE" b="1" dirty="0"/>
              <a:t>– </a:t>
            </a:r>
            <a:br>
              <a:rPr lang="nl-BE" b="1" dirty="0"/>
            </a:br>
            <a:r>
              <a:rPr lang="nl-BE" b="1" dirty="0"/>
              <a:t>herinrichting </a:t>
            </a:r>
            <a:r>
              <a:rPr lang="nl-BE" b="1" dirty="0" err="1"/>
              <a:t>begraaf-plaats</a:t>
            </a:r>
            <a:r>
              <a:rPr lang="nl-BE" b="1" dirty="0"/>
              <a:t> </a:t>
            </a:r>
            <a:r>
              <a:rPr lang="nl-BE" b="1" dirty="0" err="1"/>
              <a:t>schakkebroek</a:t>
            </a:r>
            <a:endParaRPr lang="nl-BE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18553B-08DA-4815-86D6-C2B72FBE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889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CB28B0-F32A-204F-B718-18A5970B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33B-591C-4208-9D0D-35FC029433BF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7D1E1FB-7F4A-8CB2-D573-0FCAFF34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10</a:t>
            </a:fld>
            <a:endParaRPr lang="en-GB" dirty="0"/>
          </a:p>
        </p:txBody>
      </p:sp>
      <p:sp>
        <p:nvSpPr>
          <p:cNvPr id="7" name="Tijdelijke aanduiding voor datum 1">
            <a:extLst>
              <a:ext uri="{FF2B5EF4-FFF2-40B4-BE49-F238E27FC236}">
                <a16:creationId xmlns:a16="http://schemas.microsoft.com/office/drawing/2014/main" id="{5FB8077D-CA37-F1F3-2A71-655D6892CA42}"/>
              </a:ext>
            </a:extLst>
          </p:cNvPr>
          <p:cNvSpPr txBox="1">
            <a:spLocks/>
          </p:cNvSpPr>
          <p:nvPr/>
        </p:nvSpPr>
        <p:spPr>
          <a:xfrm>
            <a:off x="9184776" y="6562725"/>
            <a:ext cx="2743200" cy="107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r" defTabSz="914400" rtl="0" eaLnBrk="1" latinLnBrk="0" hangingPunct="1">
              <a:defRPr sz="600" kern="1200">
                <a:solidFill>
                  <a:schemeClr val="tx1"/>
                </a:solidFill>
                <a:latin typeface="Work Sans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B98E68-26D1-423A-ADDE-7A62164022A9}" type="datetime1">
              <a:rPr lang="sv-SE" smtClean="0"/>
              <a:pPr/>
              <a:t>2023-05-31</a:t>
            </a:fld>
            <a:endParaRPr lang="en-GB" dirty="0"/>
          </a:p>
        </p:txBody>
      </p:sp>
      <p:sp>
        <p:nvSpPr>
          <p:cNvPr id="8" name="Tijdelijke aanduiding voor dianummer 2">
            <a:extLst>
              <a:ext uri="{FF2B5EF4-FFF2-40B4-BE49-F238E27FC236}">
                <a16:creationId xmlns:a16="http://schemas.microsoft.com/office/drawing/2014/main" id="{D4CCB745-B6B5-2C81-F720-E1DA2BF65BE7}"/>
              </a:ext>
            </a:extLst>
          </p:cNvPr>
          <p:cNvSpPr txBox="1">
            <a:spLocks/>
          </p:cNvSpPr>
          <p:nvPr/>
        </p:nvSpPr>
        <p:spPr>
          <a:xfrm>
            <a:off x="9184776" y="6391276"/>
            <a:ext cx="2743200" cy="1524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r" defTabSz="914400" rtl="0" eaLnBrk="1" latinLnBrk="0" hangingPunct="1">
              <a:defRPr sz="600" kern="1200">
                <a:solidFill>
                  <a:schemeClr val="tx1"/>
                </a:solidFill>
                <a:latin typeface="Work Sans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AEDCA-98D4-4724-9772-C653855CA076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4" name="Picture 2" descr="Logo Herk-de-Stad | Herk-de-Stad">
            <a:extLst>
              <a:ext uri="{FF2B5EF4-FFF2-40B4-BE49-F238E27FC236}">
                <a16:creationId xmlns:a16="http://schemas.microsoft.com/office/drawing/2014/main" id="{91FE9848-18FB-773F-E4EE-7F009B55A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22" y="5870800"/>
            <a:ext cx="2172003" cy="49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BBDA38F-1EA7-E959-8C96-0FFDD2FE9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77" r="15961"/>
          <a:stretch/>
        </p:blipFill>
        <p:spPr>
          <a:xfrm>
            <a:off x="1" y="58383"/>
            <a:ext cx="6510228" cy="679961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B76038C-B047-D045-2A23-C97D33619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258" y="4333016"/>
            <a:ext cx="1257475" cy="1857634"/>
          </a:xfrm>
          <a:prstGeom prst="rect">
            <a:avLst/>
          </a:prstGeom>
        </p:spPr>
      </p:pic>
      <p:sp>
        <p:nvSpPr>
          <p:cNvPr id="9" name="Titel 5">
            <a:extLst>
              <a:ext uri="{FF2B5EF4-FFF2-40B4-BE49-F238E27FC236}">
                <a16:creationId xmlns:a16="http://schemas.microsoft.com/office/drawing/2014/main" id="{4F69F97E-CF07-2C63-FF2C-3093A2A8AFD9}"/>
              </a:ext>
            </a:extLst>
          </p:cNvPr>
          <p:cNvSpPr txBox="1">
            <a:spLocks/>
          </p:cNvSpPr>
          <p:nvPr/>
        </p:nvSpPr>
        <p:spPr>
          <a:xfrm>
            <a:off x="6219825" y="487518"/>
            <a:ext cx="5708151" cy="8874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Work Sans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nl-NL" dirty="0"/>
              <a:t>Uitvoeringsplannen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03BA676-C69A-5568-C70C-0EA9503D4306}"/>
              </a:ext>
            </a:extLst>
          </p:cNvPr>
          <p:cNvSpPr txBox="1"/>
          <p:nvPr/>
        </p:nvSpPr>
        <p:spPr>
          <a:xfrm>
            <a:off x="6219825" y="1771650"/>
            <a:ext cx="57081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Plan bestaande toestand</a:t>
            </a:r>
          </a:p>
          <a:p>
            <a:pPr marL="285750" indent="-285750">
              <a:buFontTx/>
              <a:buChar char="-"/>
            </a:pPr>
            <a:r>
              <a:rPr lang="nl-NL" dirty="0"/>
              <a:t>Aanduiding te behouden elementen</a:t>
            </a:r>
          </a:p>
          <a:p>
            <a:pPr marL="742950" lvl="1" indent="-285750">
              <a:buFontTx/>
              <a:buChar char="-"/>
            </a:pPr>
            <a:r>
              <a:rPr lang="nl-NL" dirty="0"/>
              <a:t>Planten/bomen</a:t>
            </a:r>
          </a:p>
          <a:p>
            <a:pPr marL="742950" lvl="1" indent="-285750">
              <a:buFontTx/>
              <a:buChar char="-"/>
            </a:pPr>
            <a:r>
              <a:rPr lang="nl-NL" dirty="0"/>
              <a:t>Paden</a:t>
            </a:r>
          </a:p>
          <a:p>
            <a:pPr marL="742950" lvl="1" indent="-285750">
              <a:buFontTx/>
              <a:buChar char="-"/>
            </a:pPr>
            <a:r>
              <a:rPr lang="nl-NL" dirty="0"/>
              <a:t>grafstenen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33179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5392209-3F2D-0513-B220-812D268CE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DD37-E26E-4381-B5B9-26D09E601C02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884B53C-3E01-A3C9-4ADE-0919BEF3E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11</a:t>
            </a:fld>
            <a:endParaRPr lang="en-GB" dirty="0"/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10F16DA9-111C-A908-49A5-989B51E9740B}"/>
              </a:ext>
            </a:extLst>
          </p:cNvPr>
          <p:cNvSpPr txBox="1">
            <a:spLocks/>
          </p:cNvSpPr>
          <p:nvPr/>
        </p:nvSpPr>
        <p:spPr>
          <a:xfrm>
            <a:off x="9184776" y="6562725"/>
            <a:ext cx="2743200" cy="107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r" defTabSz="914400" rtl="0" eaLnBrk="1" latinLnBrk="0" hangingPunct="1">
              <a:defRPr sz="600" kern="1200">
                <a:solidFill>
                  <a:schemeClr val="tx1"/>
                </a:solidFill>
                <a:latin typeface="Work Sans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B98E68-26D1-423A-ADDE-7A62164022A9}" type="datetime1">
              <a:rPr lang="sv-SE" smtClean="0"/>
              <a:pPr/>
              <a:t>2023-05-31</a:t>
            </a:fld>
            <a:endParaRPr lang="en-GB" dirty="0"/>
          </a:p>
        </p:txBody>
      </p:sp>
      <p:sp>
        <p:nvSpPr>
          <p:cNvPr id="12" name="Tijdelijke aanduiding voor dianummer 2">
            <a:extLst>
              <a:ext uri="{FF2B5EF4-FFF2-40B4-BE49-F238E27FC236}">
                <a16:creationId xmlns:a16="http://schemas.microsoft.com/office/drawing/2014/main" id="{A3F473C0-65E8-C429-CAD6-B2B9A96FFE27}"/>
              </a:ext>
            </a:extLst>
          </p:cNvPr>
          <p:cNvSpPr txBox="1">
            <a:spLocks/>
          </p:cNvSpPr>
          <p:nvPr/>
        </p:nvSpPr>
        <p:spPr>
          <a:xfrm>
            <a:off x="9184776" y="6391276"/>
            <a:ext cx="2743200" cy="1524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r" defTabSz="914400" rtl="0" eaLnBrk="1" latinLnBrk="0" hangingPunct="1">
              <a:defRPr sz="600" kern="1200">
                <a:solidFill>
                  <a:schemeClr val="tx1"/>
                </a:solidFill>
                <a:latin typeface="Work Sans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AEDCA-98D4-4724-9772-C653855CA076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5" name="Picture 2" descr="Logo Herk-de-Stad | Herk-de-Stad">
            <a:extLst>
              <a:ext uri="{FF2B5EF4-FFF2-40B4-BE49-F238E27FC236}">
                <a16:creationId xmlns:a16="http://schemas.microsoft.com/office/drawing/2014/main" id="{3AB6D392-652D-233B-4283-813ABA387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22" y="5870800"/>
            <a:ext cx="2172003" cy="49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A319A0B-BA9F-5E28-E9BC-AEFE2C17F7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35"/>
          <a:stretch/>
        </p:blipFill>
        <p:spPr>
          <a:xfrm>
            <a:off x="598010" y="47626"/>
            <a:ext cx="6615588" cy="6772274"/>
          </a:xfrm>
          <a:prstGeom prst="rect">
            <a:avLst/>
          </a:prstGeom>
        </p:spPr>
      </p:pic>
      <p:sp>
        <p:nvSpPr>
          <p:cNvPr id="13" name="Titel 5">
            <a:extLst>
              <a:ext uri="{FF2B5EF4-FFF2-40B4-BE49-F238E27FC236}">
                <a16:creationId xmlns:a16="http://schemas.microsoft.com/office/drawing/2014/main" id="{3FBD005F-1237-8823-3382-C9B894150CA8}"/>
              </a:ext>
            </a:extLst>
          </p:cNvPr>
          <p:cNvSpPr txBox="1">
            <a:spLocks/>
          </p:cNvSpPr>
          <p:nvPr/>
        </p:nvSpPr>
        <p:spPr>
          <a:xfrm>
            <a:off x="6219825" y="487518"/>
            <a:ext cx="5708151" cy="8874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Work Sans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nl-NL" dirty="0"/>
              <a:t>Uitvoeringsplannen</a:t>
            </a:r>
            <a:endParaRPr lang="nl-BE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7BEA7D46-D91F-43B2-6A11-13FEDB584233}"/>
              </a:ext>
            </a:extLst>
          </p:cNvPr>
          <p:cNvSpPr txBox="1"/>
          <p:nvPr/>
        </p:nvSpPr>
        <p:spPr>
          <a:xfrm>
            <a:off x="6291072" y="1469899"/>
            <a:ext cx="5499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Inrichtingsplan</a:t>
            </a:r>
          </a:p>
          <a:p>
            <a:pPr marL="285750" indent="-285750">
              <a:buFontTx/>
              <a:buChar char="-"/>
            </a:pPr>
            <a:r>
              <a:rPr lang="nl-NL" dirty="0"/>
              <a:t>Aanduiding te behouden en nieuwe verhardingen</a:t>
            </a:r>
          </a:p>
          <a:p>
            <a:pPr marL="742950" lvl="1" indent="-285750">
              <a:buFontTx/>
              <a:buChar char="-"/>
            </a:pPr>
            <a:r>
              <a:rPr lang="nl-NL" dirty="0"/>
              <a:t>Verharding naar en van de kerk blijft behouden</a:t>
            </a:r>
          </a:p>
          <a:p>
            <a:pPr marL="285750" indent="-285750">
              <a:buFontTx/>
              <a:buChar char="-"/>
            </a:pPr>
            <a:r>
              <a:rPr lang="nl-NL" dirty="0"/>
              <a:t>met aanduiding van de te behouden grafstenen </a:t>
            </a:r>
          </a:p>
          <a:p>
            <a:pPr marL="742950" lvl="1" indent="-285750">
              <a:buFontTx/>
              <a:buChar char="-"/>
            </a:pPr>
            <a:r>
              <a:rPr lang="nl-NL" dirty="0"/>
              <a:t>Sommige op plaats bewaard, anderen verplaatst</a:t>
            </a:r>
          </a:p>
          <a:p>
            <a:pPr marL="285750" indent="-285750">
              <a:buFontTx/>
              <a:buChar char="-"/>
            </a:pPr>
            <a:r>
              <a:rPr lang="nl-NL" dirty="0"/>
              <a:t>Met aanduiding van monumenten, straatmeubilair</a:t>
            </a:r>
          </a:p>
          <a:p>
            <a:pPr marL="285750" indent="-285750">
              <a:buFontTx/>
              <a:buChar char="-"/>
            </a:pPr>
            <a:r>
              <a:rPr lang="nl-NL" dirty="0"/>
              <a:t>Aanduiding van de verschillende types beplanting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BE90CBB-C21F-A9F5-0480-ECD605EED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1" y="2542618"/>
            <a:ext cx="1467055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5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A10E9BA-5827-6332-ABCF-D57BC910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DD37-E26E-4381-B5B9-26D09E601C02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E3F9098-3CC1-CD70-6BD9-7156C359D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12</a:t>
            </a:fld>
            <a:endParaRPr lang="en-GB" dirty="0"/>
          </a:p>
        </p:txBody>
      </p:sp>
      <p:sp>
        <p:nvSpPr>
          <p:cNvPr id="4" name="Tijdelijke aanduiding voor datum 1">
            <a:extLst>
              <a:ext uri="{FF2B5EF4-FFF2-40B4-BE49-F238E27FC236}">
                <a16:creationId xmlns:a16="http://schemas.microsoft.com/office/drawing/2014/main" id="{D0D60AAA-73DA-29AA-E953-ECEF21C08223}"/>
              </a:ext>
            </a:extLst>
          </p:cNvPr>
          <p:cNvSpPr txBox="1">
            <a:spLocks/>
          </p:cNvSpPr>
          <p:nvPr/>
        </p:nvSpPr>
        <p:spPr>
          <a:xfrm>
            <a:off x="9184776" y="6562725"/>
            <a:ext cx="2743200" cy="107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r" defTabSz="914400" rtl="0" eaLnBrk="1" latinLnBrk="0" hangingPunct="1">
              <a:defRPr sz="600" kern="1200">
                <a:solidFill>
                  <a:schemeClr val="tx1"/>
                </a:solidFill>
                <a:latin typeface="Work Sans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B98E68-26D1-423A-ADDE-7A62164022A9}" type="datetime1">
              <a:rPr lang="sv-SE" smtClean="0"/>
              <a:pPr/>
              <a:t>2023-05-31</a:t>
            </a:fld>
            <a:endParaRPr lang="en-GB" dirty="0"/>
          </a:p>
        </p:txBody>
      </p:sp>
      <p:sp>
        <p:nvSpPr>
          <p:cNvPr id="5" name="Tijdelijke aanduiding voor dianummer 2">
            <a:extLst>
              <a:ext uri="{FF2B5EF4-FFF2-40B4-BE49-F238E27FC236}">
                <a16:creationId xmlns:a16="http://schemas.microsoft.com/office/drawing/2014/main" id="{3F0CED04-4FE4-D97D-8BB7-E08F94D9D67E}"/>
              </a:ext>
            </a:extLst>
          </p:cNvPr>
          <p:cNvSpPr txBox="1">
            <a:spLocks/>
          </p:cNvSpPr>
          <p:nvPr/>
        </p:nvSpPr>
        <p:spPr>
          <a:xfrm>
            <a:off x="9184776" y="6391276"/>
            <a:ext cx="2743200" cy="1524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r" defTabSz="914400" rtl="0" eaLnBrk="1" latinLnBrk="0" hangingPunct="1">
              <a:defRPr sz="600" kern="1200">
                <a:solidFill>
                  <a:schemeClr val="tx1"/>
                </a:solidFill>
                <a:latin typeface="Work Sans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AEDCA-98D4-4724-9772-C653855CA076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A69E422-2978-23F4-A6A7-252D28461D6C}"/>
              </a:ext>
            </a:extLst>
          </p:cNvPr>
          <p:cNvSpPr txBox="1">
            <a:spLocks/>
          </p:cNvSpPr>
          <p:nvPr/>
        </p:nvSpPr>
        <p:spPr>
          <a:xfrm>
            <a:off x="6219825" y="487518"/>
            <a:ext cx="5708151" cy="8874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Work Sans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nl-NL"/>
              <a:t>Uitvoeringsplannen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DF7919D-8719-387A-9578-917B93C7A26E}"/>
              </a:ext>
            </a:extLst>
          </p:cNvPr>
          <p:cNvSpPr txBox="1"/>
          <p:nvPr/>
        </p:nvSpPr>
        <p:spPr>
          <a:xfrm>
            <a:off x="6219825" y="1113115"/>
            <a:ext cx="5708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Beplantingsplan</a:t>
            </a:r>
            <a:endParaRPr lang="nl-NL" b="1" dirty="0"/>
          </a:p>
          <a:p>
            <a:pPr marL="285750" indent="-285750">
              <a:buFontTx/>
              <a:buChar char="-"/>
            </a:pPr>
            <a:r>
              <a:rPr lang="nl-NL" dirty="0"/>
              <a:t>Aanduiding van de plantsoorten, plantnamen en aantallen</a:t>
            </a:r>
          </a:p>
        </p:txBody>
      </p:sp>
      <p:pic>
        <p:nvPicPr>
          <p:cNvPr id="10" name="Picture 2" descr="Logo Herk-de-Stad | Herk-de-Stad">
            <a:extLst>
              <a:ext uri="{FF2B5EF4-FFF2-40B4-BE49-F238E27FC236}">
                <a16:creationId xmlns:a16="http://schemas.microsoft.com/office/drawing/2014/main" id="{0741EC24-F174-EDFE-7732-C49F9FED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22" y="5870800"/>
            <a:ext cx="2172003" cy="49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3CF51BB-39EB-DC9E-F4FC-11C4DF6DF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90" t="15107"/>
          <a:stretch/>
        </p:blipFill>
        <p:spPr>
          <a:xfrm>
            <a:off x="131834" y="66675"/>
            <a:ext cx="5964166" cy="679132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488B46F-9A67-7E49-45EF-4C30BAB2C6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004" y="2128778"/>
            <a:ext cx="2611772" cy="201767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AF7D4D7-89CE-317E-8856-49C018F34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004" y="4295499"/>
            <a:ext cx="2056646" cy="75275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E78C77F4-0C84-295E-654F-A587B6CCD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004" y="5197301"/>
            <a:ext cx="2172003" cy="57074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64A050A4-57D7-740D-68B7-C85E0A9FAE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1126" y="4295499"/>
            <a:ext cx="1866900" cy="69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7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80EFDF5-9408-FFA4-AB13-6A5333C37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DD37-E26E-4381-B5B9-26D09E601C02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8277600-4E4E-786D-5E32-5CBC29C5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13</a:t>
            </a:fld>
            <a:endParaRPr lang="en-GB" dirty="0"/>
          </a:p>
        </p:txBody>
      </p:sp>
      <p:sp>
        <p:nvSpPr>
          <p:cNvPr id="4" name="Tijdelijke aanduiding voor datum 1">
            <a:extLst>
              <a:ext uri="{FF2B5EF4-FFF2-40B4-BE49-F238E27FC236}">
                <a16:creationId xmlns:a16="http://schemas.microsoft.com/office/drawing/2014/main" id="{C24381EE-0D8D-668D-FE68-14E1996B20DF}"/>
              </a:ext>
            </a:extLst>
          </p:cNvPr>
          <p:cNvSpPr txBox="1">
            <a:spLocks/>
          </p:cNvSpPr>
          <p:nvPr/>
        </p:nvSpPr>
        <p:spPr>
          <a:xfrm>
            <a:off x="9184776" y="6562725"/>
            <a:ext cx="2743200" cy="107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r" defTabSz="914400" rtl="0" eaLnBrk="1" latinLnBrk="0" hangingPunct="1">
              <a:defRPr sz="600" kern="1200">
                <a:solidFill>
                  <a:schemeClr val="tx1"/>
                </a:solidFill>
                <a:latin typeface="Work Sans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B98E68-26D1-423A-ADDE-7A62164022A9}" type="datetime1">
              <a:rPr lang="sv-SE" smtClean="0"/>
              <a:pPr/>
              <a:t>2023-05-31</a:t>
            </a:fld>
            <a:endParaRPr lang="en-GB" dirty="0"/>
          </a:p>
        </p:txBody>
      </p:sp>
      <p:sp>
        <p:nvSpPr>
          <p:cNvPr id="5" name="Tijdelijke aanduiding voor dianummer 2">
            <a:extLst>
              <a:ext uri="{FF2B5EF4-FFF2-40B4-BE49-F238E27FC236}">
                <a16:creationId xmlns:a16="http://schemas.microsoft.com/office/drawing/2014/main" id="{56D3E3F5-54DB-4B77-ABFB-5E833B477B1B}"/>
              </a:ext>
            </a:extLst>
          </p:cNvPr>
          <p:cNvSpPr txBox="1">
            <a:spLocks/>
          </p:cNvSpPr>
          <p:nvPr/>
        </p:nvSpPr>
        <p:spPr>
          <a:xfrm>
            <a:off x="9184776" y="6391276"/>
            <a:ext cx="2743200" cy="1524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r" defTabSz="914400" rtl="0" eaLnBrk="1" latinLnBrk="0" hangingPunct="1">
              <a:defRPr sz="600" kern="1200">
                <a:solidFill>
                  <a:schemeClr val="tx1"/>
                </a:solidFill>
                <a:latin typeface="Work Sans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AEDCA-98D4-4724-9772-C653855CA076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8B22370-6F9A-312A-8F0B-D7B29A276CF2}"/>
              </a:ext>
            </a:extLst>
          </p:cNvPr>
          <p:cNvSpPr txBox="1">
            <a:spLocks/>
          </p:cNvSpPr>
          <p:nvPr/>
        </p:nvSpPr>
        <p:spPr>
          <a:xfrm>
            <a:off x="304800" y="-17307"/>
            <a:ext cx="5708151" cy="8874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Work Sans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nl-NL"/>
              <a:t>Uitvoeringsplannen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ADA68A4-8148-5BF6-7499-40C4949BD168}"/>
              </a:ext>
            </a:extLst>
          </p:cNvPr>
          <p:cNvSpPr txBox="1"/>
          <p:nvPr/>
        </p:nvSpPr>
        <p:spPr>
          <a:xfrm>
            <a:off x="304800" y="870106"/>
            <a:ext cx="570815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Profielen</a:t>
            </a:r>
            <a:endParaRPr lang="nl-NL" b="1" dirty="0"/>
          </a:p>
          <a:p>
            <a:pPr marL="285750" indent="-285750">
              <a:buFontTx/>
              <a:buChar char="-"/>
            </a:pPr>
            <a:r>
              <a:rPr lang="nl-NL" dirty="0"/>
              <a:t>Dwarsdoorsnede van het stiltepark met aanduiding van de nieuwe en te behouden elementen.</a:t>
            </a:r>
          </a:p>
          <a:p>
            <a:pPr marL="285750" indent="-285750">
              <a:buFontTx/>
              <a:buChar char="-"/>
            </a:pPr>
            <a:r>
              <a:rPr lang="nl-NL" dirty="0"/>
              <a:t>Maaiveldhoogtes </a:t>
            </a:r>
          </a:p>
          <a:p>
            <a:pPr marL="742950" lvl="1" indent="-285750">
              <a:buFontTx/>
              <a:buChar char="-"/>
            </a:pPr>
            <a:r>
              <a:rPr lang="nl-NL" dirty="0"/>
              <a:t>Afgravingen</a:t>
            </a:r>
          </a:p>
          <a:p>
            <a:pPr marL="742950" lvl="1" indent="-285750">
              <a:buFontTx/>
              <a:buChar char="-"/>
            </a:pPr>
            <a:r>
              <a:rPr lang="nl-NL" dirty="0"/>
              <a:t>Ophogingen</a:t>
            </a:r>
          </a:p>
          <a:p>
            <a:pPr marL="285750" indent="-285750">
              <a:buFontTx/>
              <a:buChar char="-"/>
            </a:pPr>
            <a:r>
              <a:rPr lang="nl-NL" dirty="0"/>
              <a:t>Technische details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pic>
        <p:nvPicPr>
          <p:cNvPr id="10" name="Picture 2" descr="Logo Herk-de-Stad | Herk-de-Stad">
            <a:extLst>
              <a:ext uri="{FF2B5EF4-FFF2-40B4-BE49-F238E27FC236}">
                <a16:creationId xmlns:a16="http://schemas.microsoft.com/office/drawing/2014/main" id="{68008042-737B-51B4-BBCB-2E8BC8CB5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22" y="5870800"/>
            <a:ext cx="2172003" cy="49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7D1B88A-D932-3F73-A9C3-523D305FA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421" y="188973"/>
            <a:ext cx="4549493" cy="200177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6FA8A96-4D41-D9E7-B25E-B7F430A49E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88"/>
          <a:stretch/>
        </p:blipFill>
        <p:spPr>
          <a:xfrm>
            <a:off x="636088" y="2611471"/>
            <a:ext cx="10753725" cy="283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95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80EFDF5-9408-FFA4-AB13-6A5333C37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DD37-E26E-4381-B5B9-26D09E601C02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8277600-4E4E-786D-5E32-5CBC29C5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14</a:t>
            </a:fld>
            <a:endParaRPr lang="en-GB" dirty="0"/>
          </a:p>
        </p:txBody>
      </p:sp>
      <p:sp>
        <p:nvSpPr>
          <p:cNvPr id="4" name="Tijdelijke aanduiding voor datum 1">
            <a:extLst>
              <a:ext uri="{FF2B5EF4-FFF2-40B4-BE49-F238E27FC236}">
                <a16:creationId xmlns:a16="http://schemas.microsoft.com/office/drawing/2014/main" id="{C24381EE-0D8D-668D-FE68-14E1996B20DF}"/>
              </a:ext>
            </a:extLst>
          </p:cNvPr>
          <p:cNvSpPr txBox="1">
            <a:spLocks/>
          </p:cNvSpPr>
          <p:nvPr/>
        </p:nvSpPr>
        <p:spPr>
          <a:xfrm>
            <a:off x="9184776" y="6562725"/>
            <a:ext cx="2743200" cy="107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r" defTabSz="914400" rtl="0" eaLnBrk="1" latinLnBrk="0" hangingPunct="1">
              <a:defRPr sz="600" kern="1200">
                <a:solidFill>
                  <a:schemeClr val="tx1"/>
                </a:solidFill>
                <a:latin typeface="Work Sans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B98E68-26D1-423A-ADDE-7A62164022A9}" type="datetime1">
              <a:rPr lang="sv-SE" smtClean="0"/>
              <a:pPr/>
              <a:t>2023-05-31</a:t>
            </a:fld>
            <a:endParaRPr lang="en-GB" dirty="0"/>
          </a:p>
        </p:txBody>
      </p:sp>
      <p:sp>
        <p:nvSpPr>
          <p:cNvPr id="5" name="Tijdelijke aanduiding voor dianummer 2">
            <a:extLst>
              <a:ext uri="{FF2B5EF4-FFF2-40B4-BE49-F238E27FC236}">
                <a16:creationId xmlns:a16="http://schemas.microsoft.com/office/drawing/2014/main" id="{56D3E3F5-54DB-4B77-ABFB-5E833B477B1B}"/>
              </a:ext>
            </a:extLst>
          </p:cNvPr>
          <p:cNvSpPr txBox="1">
            <a:spLocks/>
          </p:cNvSpPr>
          <p:nvPr/>
        </p:nvSpPr>
        <p:spPr>
          <a:xfrm>
            <a:off x="9184776" y="6391276"/>
            <a:ext cx="2743200" cy="1524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r" defTabSz="914400" rtl="0" eaLnBrk="1" latinLnBrk="0" hangingPunct="1">
              <a:defRPr sz="600" kern="1200">
                <a:solidFill>
                  <a:schemeClr val="tx1"/>
                </a:solidFill>
                <a:latin typeface="Work Sans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AEDCA-98D4-4724-9772-C653855CA076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8B22370-6F9A-312A-8F0B-D7B29A276CF2}"/>
              </a:ext>
            </a:extLst>
          </p:cNvPr>
          <p:cNvSpPr txBox="1">
            <a:spLocks/>
          </p:cNvSpPr>
          <p:nvPr/>
        </p:nvSpPr>
        <p:spPr>
          <a:xfrm>
            <a:off x="304800" y="-17307"/>
            <a:ext cx="5708151" cy="8874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Work Sans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nl-NL"/>
              <a:t>Uitvoeringsplannen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ADA68A4-8148-5BF6-7499-40C4949BD168}"/>
              </a:ext>
            </a:extLst>
          </p:cNvPr>
          <p:cNvSpPr txBox="1"/>
          <p:nvPr/>
        </p:nvSpPr>
        <p:spPr>
          <a:xfrm>
            <a:off x="304800" y="925275"/>
            <a:ext cx="570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Profielen</a:t>
            </a:r>
            <a:endParaRPr lang="nl-NL" b="1" dirty="0"/>
          </a:p>
        </p:txBody>
      </p:sp>
      <p:pic>
        <p:nvPicPr>
          <p:cNvPr id="10" name="Picture 2" descr="Logo Herk-de-Stad | Herk-de-Stad">
            <a:extLst>
              <a:ext uri="{FF2B5EF4-FFF2-40B4-BE49-F238E27FC236}">
                <a16:creationId xmlns:a16="http://schemas.microsoft.com/office/drawing/2014/main" id="{68008042-737B-51B4-BBCB-2E8BC8CB5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22" y="5870800"/>
            <a:ext cx="2172003" cy="49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14ED440-1BA3-9EC6-5532-A85F60748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673653"/>
            <a:ext cx="7663419" cy="210597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11D52E6-54F8-EAAB-71FC-CD1A936B8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02" y="2816464"/>
            <a:ext cx="11586097" cy="271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99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jdelijke aanduiding voor inhoud 2">
            <a:extLst>
              <a:ext uri="{FF2B5EF4-FFF2-40B4-BE49-F238E27FC236}">
                <a16:creationId xmlns:a16="http://schemas.microsoft.com/office/drawing/2014/main" id="{EFF22664-4430-A345-B57B-CE60AEBC3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059818"/>
            <a:ext cx="9458325" cy="4321932"/>
          </a:xfrm>
        </p:spPr>
        <p:txBody>
          <a:bodyPr/>
          <a:lstStyle/>
          <a:p>
            <a:pPr marL="0" indent="0">
              <a:buNone/>
            </a:pPr>
            <a:r>
              <a:rPr lang="nl-NL" b="1" u="sng" dirty="0"/>
              <a:t>Procedure voorontwerp</a:t>
            </a:r>
            <a:endParaRPr lang="nl-BE" b="1" u="sng" dirty="0"/>
          </a:p>
          <a:p>
            <a:r>
              <a:rPr lang="nl-BE" dirty="0"/>
              <a:t>Oprichten projectstuurgroep </a:t>
            </a:r>
          </a:p>
          <a:p>
            <a:pPr lvl="1"/>
            <a:r>
              <a:rPr lang="nl-BE" dirty="0"/>
              <a:t>Erfgoedraad</a:t>
            </a:r>
          </a:p>
          <a:p>
            <a:pPr lvl="1"/>
            <a:r>
              <a:rPr lang="nl-BE" dirty="0"/>
              <a:t>Heemkundige kring</a:t>
            </a:r>
          </a:p>
          <a:p>
            <a:pPr lvl="1"/>
            <a:r>
              <a:rPr lang="nl-BE" dirty="0"/>
              <a:t>Afgevaardigden van het gemeentebestuur</a:t>
            </a:r>
          </a:p>
          <a:p>
            <a:pPr lvl="1"/>
            <a:r>
              <a:rPr lang="nl-BE" dirty="0"/>
              <a:t>Kerkfabrieken</a:t>
            </a:r>
          </a:p>
          <a:p>
            <a:pPr lvl="1"/>
            <a:endParaRPr lang="nl-BE" dirty="0"/>
          </a:p>
          <a:p>
            <a:r>
              <a:rPr lang="nl-BE" dirty="0"/>
              <a:t>Inventarisatie onroerend erfgoed + historisch belangrijke (graf)monumenten</a:t>
            </a:r>
          </a:p>
          <a:p>
            <a:r>
              <a:rPr lang="nl-BE" dirty="0"/>
              <a:t>Inventarisatie omgeving, groenelementen, beelden, religieuze elementen</a:t>
            </a:r>
          </a:p>
          <a:p>
            <a:r>
              <a:rPr lang="nl-BE" dirty="0"/>
              <a:t>Opmaken inrichtingsvoorstellen</a:t>
            </a:r>
          </a:p>
          <a:p>
            <a:r>
              <a:rPr lang="nl-BE" dirty="0"/>
              <a:t>Inspraakmoment burgers (nabestaanden, omwonenden, betrokkenen,…) (infomoment 2 + 3)</a:t>
            </a:r>
          </a:p>
          <a:p>
            <a:endParaRPr lang="nl-BE" dirty="0"/>
          </a:p>
        </p:txBody>
      </p:sp>
      <p:sp>
        <p:nvSpPr>
          <p:cNvPr id="25" name="Tijdelijke aanduiding voor datum 3">
            <a:extLst>
              <a:ext uri="{FF2B5EF4-FFF2-40B4-BE49-F238E27FC236}">
                <a16:creationId xmlns:a16="http://schemas.microsoft.com/office/drawing/2014/main" id="{B2E0E6B7-B937-1290-CFB7-649F8FAD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4776" y="6562725"/>
            <a:ext cx="2743200" cy="107950"/>
          </a:xfrm>
        </p:spPr>
        <p:txBody>
          <a:bodyPr/>
          <a:lstStyle/>
          <a:p>
            <a:fld id="{6B80C33B-591C-4208-9D0D-35FC029433BF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26" name="Tijdelijke aanduiding voor dianummer 4">
            <a:extLst>
              <a:ext uri="{FF2B5EF4-FFF2-40B4-BE49-F238E27FC236}">
                <a16:creationId xmlns:a16="http://schemas.microsoft.com/office/drawing/2014/main" id="{A8FBE313-92CB-CDA1-5647-3379C143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776" y="6391276"/>
            <a:ext cx="2743200" cy="152400"/>
          </a:xfrm>
        </p:spPr>
        <p:txBody>
          <a:bodyPr/>
          <a:lstStyle/>
          <a:p>
            <a:fld id="{A3EAEDCA-98D4-4724-9772-C653855CA076}" type="slidenum">
              <a:rPr lang="en-GB" smtClean="0"/>
              <a:t>15</a:t>
            </a:fld>
            <a:endParaRPr lang="en-GB" dirty="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17FA928B-9464-98C4-E992-814FD3917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757238"/>
            <a:ext cx="11125200" cy="887412"/>
          </a:xfrm>
        </p:spPr>
        <p:txBody>
          <a:bodyPr/>
          <a:lstStyle/>
          <a:p>
            <a:r>
              <a:rPr lang="nl-NL" dirty="0"/>
              <a:t>Welke stappen hebben we reeds gezet?</a:t>
            </a:r>
            <a:endParaRPr lang="nl-BE" dirty="0"/>
          </a:p>
        </p:txBody>
      </p:sp>
      <p:pic>
        <p:nvPicPr>
          <p:cNvPr id="29" name="Graphic 28" descr="Vinkje met effen opvulling">
            <a:extLst>
              <a:ext uri="{FF2B5EF4-FFF2-40B4-BE49-F238E27FC236}">
                <a16:creationId xmlns:a16="http://schemas.microsoft.com/office/drawing/2014/main" id="{019B1674-FD73-F531-7F70-4A26EADC3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28414" y="2214282"/>
            <a:ext cx="586420" cy="586420"/>
          </a:xfrm>
          <a:prstGeom prst="rect">
            <a:avLst/>
          </a:prstGeom>
        </p:spPr>
      </p:pic>
      <p:pic>
        <p:nvPicPr>
          <p:cNvPr id="30" name="Graphic 29" descr="Vinkje met effen opvulling">
            <a:extLst>
              <a:ext uri="{FF2B5EF4-FFF2-40B4-BE49-F238E27FC236}">
                <a16:creationId xmlns:a16="http://schemas.microsoft.com/office/drawing/2014/main" id="{32AA806E-709A-3FC6-35F8-B22BDA448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2005" y="3927574"/>
            <a:ext cx="586420" cy="586420"/>
          </a:xfrm>
          <a:prstGeom prst="rect">
            <a:avLst/>
          </a:prstGeom>
        </p:spPr>
      </p:pic>
      <p:pic>
        <p:nvPicPr>
          <p:cNvPr id="31" name="Graphic 30" descr="Vinkje met effen opvulling">
            <a:extLst>
              <a:ext uri="{FF2B5EF4-FFF2-40B4-BE49-F238E27FC236}">
                <a16:creationId xmlns:a16="http://schemas.microsoft.com/office/drawing/2014/main" id="{A2481915-0B1F-62A2-770B-BE714F4D4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1671" y="4306882"/>
            <a:ext cx="586420" cy="586420"/>
          </a:xfrm>
          <a:prstGeom prst="rect">
            <a:avLst/>
          </a:prstGeom>
        </p:spPr>
      </p:pic>
      <p:pic>
        <p:nvPicPr>
          <p:cNvPr id="32" name="Graphic 31" descr="Vinkje met effen opvulling">
            <a:extLst>
              <a:ext uri="{FF2B5EF4-FFF2-40B4-BE49-F238E27FC236}">
                <a16:creationId xmlns:a16="http://schemas.microsoft.com/office/drawing/2014/main" id="{4A07C7CF-9CAD-6313-976E-0EDEF9C6C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4263" y="4600092"/>
            <a:ext cx="586420" cy="586420"/>
          </a:xfrm>
          <a:prstGeom prst="rect">
            <a:avLst/>
          </a:prstGeom>
        </p:spPr>
      </p:pic>
      <p:pic>
        <p:nvPicPr>
          <p:cNvPr id="33" name="Graphic 32" descr="Vinkje met effen opvulling">
            <a:extLst>
              <a:ext uri="{FF2B5EF4-FFF2-40B4-BE49-F238E27FC236}">
                <a16:creationId xmlns:a16="http://schemas.microsoft.com/office/drawing/2014/main" id="{20E6D54B-ED2A-A3CC-4305-9708EEAFE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6308" y="5344792"/>
            <a:ext cx="586420" cy="586420"/>
          </a:xfrm>
          <a:prstGeom prst="rect">
            <a:avLst/>
          </a:prstGeom>
        </p:spPr>
      </p:pic>
      <p:pic>
        <p:nvPicPr>
          <p:cNvPr id="34" name="Picture 2" descr="Logo Herk-de-Stad | Herk-de-Stad">
            <a:extLst>
              <a:ext uri="{FF2B5EF4-FFF2-40B4-BE49-F238E27FC236}">
                <a16:creationId xmlns:a16="http://schemas.microsoft.com/office/drawing/2014/main" id="{676E0F1C-0F5B-3DA9-F402-80E7355D9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22" y="5870800"/>
            <a:ext cx="2172003" cy="49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326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E001D9-3EAA-7BA7-99AE-75AF883E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33B-591C-4208-9D0D-35FC029433BF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B56E8E-B2AE-2AE7-CFA9-3E883463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16</a:t>
            </a:fld>
            <a:endParaRPr lang="en-GB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79D6558-B5E7-66DE-0609-297204B52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75" y="2212218"/>
            <a:ext cx="9458325" cy="4321932"/>
          </a:xfrm>
        </p:spPr>
        <p:txBody>
          <a:bodyPr/>
          <a:lstStyle/>
          <a:p>
            <a:pPr marL="0" indent="0">
              <a:buNone/>
            </a:pPr>
            <a:r>
              <a:rPr lang="nl-NL" b="1" u="sng" dirty="0"/>
              <a:t>Procedure ontwerp</a:t>
            </a:r>
            <a:endParaRPr lang="nl-BE" b="1" u="sng" dirty="0"/>
          </a:p>
          <a:p>
            <a:r>
              <a:rPr lang="nl-BE" dirty="0"/>
              <a:t>Afronden uitvoeringsdossier</a:t>
            </a:r>
          </a:p>
          <a:p>
            <a:pPr lvl="1"/>
            <a:r>
              <a:rPr lang="nl-BE" dirty="0"/>
              <a:t>Bestek</a:t>
            </a:r>
          </a:p>
          <a:p>
            <a:r>
              <a:rPr lang="nl-BE" dirty="0"/>
              <a:t>Omgevingsvergunningsaanvraag</a:t>
            </a:r>
          </a:p>
          <a:p>
            <a:r>
              <a:rPr lang="nl-BE" dirty="0"/>
              <a:t>Goedkeuren aanbesteding  </a:t>
            </a:r>
          </a:p>
          <a:p>
            <a:r>
              <a:rPr lang="nl-BE" dirty="0"/>
              <a:t>Aanbesteding van de werken – </a:t>
            </a:r>
            <a:r>
              <a:rPr lang="nl-BE" b="1" dirty="0">
                <a:solidFill>
                  <a:schemeClr val="accent5">
                    <a:lumMod val="75000"/>
                  </a:schemeClr>
                </a:solidFill>
              </a:rPr>
              <a:t>Zomer 2023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10" name="Tijdelijke aanduiding voor datum 3">
            <a:extLst>
              <a:ext uri="{FF2B5EF4-FFF2-40B4-BE49-F238E27FC236}">
                <a16:creationId xmlns:a16="http://schemas.microsoft.com/office/drawing/2014/main" id="{1FFE4BF3-91BB-2DE4-498E-442704BA7E2C}"/>
              </a:ext>
            </a:extLst>
          </p:cNvPr>
          <p:cNvSpPr txBox="1">
            <a:spLocks/>
          </p:cNvSpPr>
          <p:nvPr/>
        </p:nvSpPr>
        <p:spPr>
          <a:xfrm>
            <a:off x="9337176" y="6715125"/>
            <a:ext cx="2743200" cy="10795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r" defTabSz="914400" rtl="0" eaLnBrk="1" latinLnBrk="0" hangingPunct="1">
              <a:defRPr sz="600" kern="1200">
                <a:solidFill>
                  <a:schemeClr val="tx1"/>
                </a:solidFill>
                <a:latin typeface="Work Sans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80C33B-591C-4208-9D0D-35FC029433BF}" type="datetime1">
              <a:rPr lang="sv-SE" smtClean="0"/>
              <a:pPr/>
              <a:t>2023-05-31</a:t>
            </a:fld>
            <a:endParaRPr lang="en-GB" dirty="0"/>
          </a:p>
        </p:txBody>
      </p:sp>
      <p:sp>
        <p:nvSpPr>
          <p:cNvPr id="11" name="Tijdelijke aanduiding voor dianummer 4">
            <a:extLst>
              <a:ext uri="{FF2B5EF4-FFF2-40B4-BE49-F238E27FC236}">
                <a16:creationId xmlns:a16="http://schemas.microsoft.com/office/drawing/2014/main" id="{7022CFA2-D1E3-AC47-6F06-B8083B84E19D}"/>
              </a:ext>
            </a:extLst>
          </p:cNvPr>
          <p:cNvSpPr txBox="1">
            <a:spLocks/>
          </p:cNvSpPr>
          <p:nvPr/>
        </p:nvSpPr>
        <p:spPr>
          <a:xfrm>
            <a:off x="9337176" y="6543676"/>
            <a:ext cx="2743200" cy="1524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sv-SE"/>
            </a:defPPr>
            <a:lvl1pPr marL="0" algn="r" defTabSz="914400" rtl="0" eaLnBrk="1" latinLnBrk="0" hangingPunct="1">
              <a:defRPr sz="600" kern="1200">
                <a:solidFill>
                  <a:schemeClr val="tx1"/>
                </a:solidFill>
                <a:latin typeface="Work Sans Light" panose="000004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EAEDCA-98D4-4724-9772-C653855CA076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A3285F4-6D15-6AF9-6633-0BD5DA88D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675" y="909638"/>
            <a:ext cx="11125200" cy="887412"/>
          </a:xfrm>
        </p:spPr>
        <p:txBody>
          <a:bodyPr/>
          <a:lstStyle/>
          <a:p>
            <a:r>
              <a:rPr lang="nl-NL" dirty="0"/>
              <a:t>Wat zijn de volgende stappen?</a:t>
            </a:r>
            <a:endParaRPr lang="nl-BE" dirty="0"/>
          </a:p>
        </p:txBody>
      </p:sp>
      <p:pic>
        <p:nvPicPr>
          <p:cNvPr id="14" name="Picture 2" descr="Logo Herk-de-Stad | Herk-de-Stad">
            <a:extLst>
              <a:ext uri="{FF2B5EF4-FFF2-40B4-BE49-F238E27FC236}">
                <a16:creationId xmlns:a16="http://schemas.microsoft.com/office/drawing/2014/main" id="{E7FF4826-90C8-3F4A-B23A-CF9A7DBDE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22" y="5870800"/>
            <a:ext cx="2172003" cy="49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719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DED42-71A7-2904-7FE4-BCC951A97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Tijdlijn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BD7785-28CB-0331-7226-34D9D822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33B-591C-4208-9D0D-35FC029433BF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2DC333-58CD-4DA4-7342-EE758B44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17</a:t>
            </a:fld>
            <a:endParaRPr lang="en-GB" dirty="0"/>
          </a:p>
        </p:txBody>
      </p:sp>
      <p:graphicFrame>
        <p:nvGraphicFramePr>
          <p:cNvPr id="3" name="Tijdelijke aanduiding voor inhoud 2">
            <a:extLst>
              <a:ext uri="{FF2B5EF4-FFF2-40B4-BE49-F238E27FC236}">
                <a16:creationId xmlns:a16="http://schemas.microsoft.com/office/drawing/2014/main" id="{53250E99-C472-9796-18B2-9A8452F9CB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680525"/>
              </p:ext>
            </p:extLst>
          </p:nvPr>
        </p:nvGraphicFramePr>
        <p:xfrm>
          <a:off x="803274" y="2060575"/>
          <a:ext cx="10417354" cy="432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D8D5B47C-D3E8-1E5B-F0F1-9AB571DD5494}"/>
              </a:ext>
            </a:extLst>
          </p:cNvPr>
          <p:cNvSpPr/>
          <p:nvPr/>
        </p:nvSpPr>
        <p:spPr>
          <a:xfrm>
            <a:off x="1153682" y="3552824"/>
            <a:ext cx="6913993" cy="113321"/>
          </a:xfrm>
          <a:prstGeom prst="rect">
            <a:avLst/>
          </a:prstGeom>
          <a:pattFill prst="wdUpDiag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solidFill>
                  <a:schemeClr val="tx1"/>
                </a:solidFill>
              </a:rPr>
              <a:t>Periode van aanplakking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4E700CB-45F0-C45E-DFFB-F20636FFBFF7}"/>
              </a:ext>
            </a:extLst>
          </p:cNvPr>
          <p:cNvSpPr/>
          <p:nvPr/>
        </p:nvSpPr>
        <p:spPr>
          <a:xfrm>
            <a:off x="971372" y="4967287"/>
            <a:ext cx="10249256" cy="16798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00" dirty="0">
              <a:solidFill>
                <a:schemeClr val="tx1"/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639E302-4342-5428-C10F-423911979FFA}"/>
              </a:ext>
            </a:extLst>
          </p:cNvPr>
          <p:cNvSpPr/>
          <p:nvPr/>
        </p:nvSpPr>
        <p:spPr>
          <a:xfrm>
            <a:off x="5082988" y="4967287"/>
            <a:ext cx="6137640" cy="16798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00" dirty="0">
              <a:solidFill>
                <a:schemeClr val="tx1"/>
              </a:solidFill>
            </a:endParaRPr>
          </a:p>
        </p:txBody>
      </p:sp>
      <p:pic>
        <p:nvPicPr>
          <p:cNvPr id="9" name="Picture 2" descr="Logo Herk-de-Stad | Herk-de-Stad">
            <a:extLst>
              <a:ext uri="{FF2B5EF4-FFF2-40B4-BE49-F238E27FC236}">
                <a16:creationId xmlns:a16="http://schemas.microsoft.com/office/drawing/2014/main" id="{3443590B-6EC5-2C07-A05F-17457BC7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22" y="5870800"/>
            <a:ext cx="2172003" cy="49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09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B8BCDE9-8132-B2AC-B83C-75C049435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756946"/>
            <a:ext cx="11124701" cy="887413"/>
          </a:xfrm>
        </p:spPr>
        <p:txBody>
          <a:bodyPr/>
          <a:lstStyle/>
          <a:p>
            <a:r>
              <a:rPr lang="en-US" dirty="0" err="1"/>
              <a:t>Situering</a:t>
            </a:r>
            <a:r>
              <a:rPr lang="en-US" dirty="0"/>
              <a:t> Schakkebroek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D24C691-BD90-B64B-4DC3-3E6832655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275" y="2059818"/>
            <a:ext cx="5226757" cy="4321932"/>
          </a:xfrm>
          <a:noFill/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49C6A8-C74B-4520-792D-BF10E6960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4776" y="6562725"/>
            <a:ext cx="2743200" cy="1079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0BED5E3-B503-469C-AC8B-A5A83772A74C}" type="datetime1">
              <a:rPr lang="sv-SE" smtClean="0"/>
              <a:pPr>
                <a:spcAft>
                  <a:spcPts val="600"/>
                </a:spcAft>
              </a:pPr>
              <a:t>2023-05-31</a:t>
            </a:fld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64A350-39DC-CA9D-B200-EADE87E00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776" y="6391276"/>
            <a:ext cx="2743200" cy="1524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3EAEDCA-98D4-4724-9772-C653855CA076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15" name="Vrije vorm: vorm 14">
            <a:extLst>
              <a:ext uri="{FF2B5EF4-FFF2-40B4-BE49-F238E27FC236}">
                <a16:creationId xmlns:a16="http://schemas.microsoft.com/office/drawing/2014/main" id="{2FFDB1B4-63E3-C3A6-BAF4-3492A896D2C5}"/>
              </a:ext>
            </a:extLst>
          </p:cNvPr>
          <p:cNvSpPr/>
          <p:nvPr/>
        </p:nvSpPr>
        <p:spPr>
          <a:xfrm>
            <a:off x="2238374" y="3421856"/>
            <a:ext cx="1619251" cy="1750220"/>
          </a:xfrm>
          <a:custGeom>
            <a:avLst/>
            <a:gdLst>
              <a:gd name="connsiteX0" fmla="*/ 0 w 1593056"/>
              <a:gd name="connsiteY0" fmla="*/ 485775 h 1502569"/>
              <a:gd name="connsiteX1" fmla="*/ 183356 w 1593056"/>
              <a:gd name="connsiteY1" fmla="*/ 378619 h 1502569"/>
              <a:gd name="connsiteX2" fmla="*/ 259556 w 1593056"/>
              <a:gd name="connsiteY2" fmla="*/ 509588 h 1502569"/>
              <a:gd name="connsiteX3" fmla="*/ 330994 w 1593056"/>
              <a:gd name="connsiteY3" fmla="*/ 471488 h 1502569"/>
              <a:gd name="connsiteX4" fmla="*/ 376237 w 1593056"/>
              <a:gd name="connsiteY4" fmla="*/ 545307 h 1502569"/>
              <a:gd name="connsiteX5" fmla="*/ 947737 w 1593056"/>
              <a:gd name="connsiteY5" fmla="*/ 321469 h 1502569"/>
              <a:gd name="connsiteX6" fmla="*/ 997744 w 1593056"/>
              <a:gd name="connsiteY6" fmla="*/ 419100 h 1502569"/>
              <a:gd name="connsiteX7" fmla="*/ 1147762 w 1593056"/>
              <a:gd name="connsiteY7" fmla="*/ 361950 h 1502569"/>
              <a:gd name="connsiteX8" fmla="*/ 1002506 w 1593056"/>
              <a:gd name="connsiteY8" fmla="*/ 30957 h 1502569"/>
              <a:gd name="connsiteX9" fmla="*/ 1085850 w 1593056"/>
              <a:gd name="connsiteY9" fmla="*/ 0 h 1502569"/>
              <a:gd name="connsiteX10" fmla="*/ 1214437 w 1593056"/>
              <a:gd name="connsiteY10" fmla="*/ 214313 h 1502569"/>
              <a:gd name="connsiteX11" fmla="*/ 1169194 w 1593056"/>
              <a:gd name="connsiteY11" fmla="*/ 235744 h 1502569"/>
              <a:gd name="connsiteX12" fmla="*/ 1593056 w 1593056"/>
              <a:gd name="connsiteY12" fmla="*/ 888207 h 1502569"/>
              <a:gd name="connsiteX13" fmla="*/ 754856 w 1593056"/>
              <a:gd name="connsiteY13" fmla="*/ 1312069 h 1502569"/>
              <a:gd name="connsiteX14" fmla="*/ 819150 w 1593056"/>
              <a:gd name="connsiteY14" fmla="*/ 1414463 h 1502569"/>
              <a:gd name="connsiteX15" fmla="*/ 666750 w 1593056"/>
              <a:gd name="connsiteY15" fmla="*/ 1502569 h 1502569"/>
              <a:gd name="connsiteX16" fmla="*/ 0 w 1593056"/>
              <a:gd name="connsiteY16" fmla="*/ 485775 h 1502569"/>
              <a:gd name="connsiteX0" fmla="*/ 45244 w 1638300"/>
              <a:gd name="connsiteY0" fmla="*/ 485775 h 1502569"/>
              <a:gd name="connsiteX1" fmla="*/ 0 w 1638300"/>
              <a:gd name="connsiteY1" fmla="*/ 238125 h 1502569"/>
              <a:gd name="connsiteX2" fmla="*/ 304800 w 1638300"/>
              <a:gd name="connsiteY2" fmla="*/ 509588 h 1502569"/>
              <a:gd name="connsiteX3" fmla="*/ 376238 w 1638300"/>
              <a:gd name="connsiteY3" fmla="*/ 471488 h 1502569"/>
              <a:gd name="connsiteX4" fmla="*/ 421481 w 1638300"/>
              <a:gd name="connsiteY4" fmla="*/ 545307 h 1502569"/>
              <a:gd name="connsiteX5" fmla="*/ 992981 w 1638300"/>
              <a:gd name="connsiteY5" fmla="*/ 321469 h 1502569"/>
              <a:gd name="connsiteX6" fmla="*/ 1042988 w 1638300"/>
              <a:gd name="connsiteY6" fmla="*/ 419100 h 1502569"/>
              <a:gd name="connsiteX7" fmla="*/ 1193006 w 1638300"/>
              <a:gd name="connsiteY7" fmla="*/ 361950 h 1502569"/>
              <a:gd name="connsiteX8" fmla="*/ 1047750 w 1638300"/>
              <a:gd name="connsiteY8" fmla="*/ 30957 h 1502569"/>
              <a:gd name="connsiteX9" fmla="*/ 1131094 w 1638300"/>
              <a:gd name="connsiteY9" fmla="*/ 0 h 1502569"/>
              <a:gd name="connsiteX10" fmla="*/ 1259681 w 1638300"/>
              <a:gd name="connsiteY10" fmla="*/ 214313 h 1502569"/>
              <a:gd name="connsiteX11" fmla="*/ 1214438 w 1638300"/>
              <a:gd name="connsiteY11" fmla="*/ 235744 h 1502569"/>
              <a:gd name="connsiteX12" fmla="*/ 1638300 w 1638300"/>
              <a:gd name="connsiteY12" fmla="*/ 888207 h 1502569"/>
              <a:gd name="connsiteX13" fmla="*/ 800100 w 1638300"/>
              <a:gd name="connsiteY13" fmla="*/ 1312069 h 1502569"/>
              <a:gd name="connsiteX14" fmla="*/ 864394 w 1638300"/>
              <a:gd name="connsiteY14" fmla="*/ 1414463 h 1502569"/>
              <a:gd name="connsiteX15" fmla="*/ 711994 w 1638300"/>
              <a:gd name="connsiteY15" fmla="*/ 1502569 h 1502569"/>
              <a:gd name="connsiteX16" fmla="*/ 45244 w 1638300"/>
              <a:gd name="connsiteY16" fmla="*/ 485775 h 1502569"/>
              <a:gd name="connsiteX0" fmla="*/ 45244 w 1638300"/>
              <a:gd name="connsiteY0" fmla="*/ 485775 h 1502569"/>
              <a:gd name="connsiteX1" fmla="*/ 0 w 1638300"/>
              <a:gd name="connsiteY1" fmla="*/ 238125 h 1502569"/>
              <a:gd name="connsiteX2" fmla="*/ 178594 w 1638300"/>
              <a:gd name="connsiteY2" fmla="*/ 16669 h 1502569"/>
              <a:gd name="connsiteX3" fmla="*/ 376238 w 1638300"/>
              <a:gd name="connsiteY3" fmla="*/ 471488 h 1502569"/>
              <a:gd name="connsiteX4" fmla="*/ 421481 w 1638300"/>
              <a:gd name="connsiteY4" fmla="*/ 545307 h 1502569"/>
              <a:gd name="connsiteX5" fmla="*/ 992981 w 1638300"/>
              <a:gd name="connsiteY5" fmla="*/ 321469 h 1502569"/>
              <a:gd name="connsiteX6" fmla="*/ 1042988 w 1638300"/>
              <a:gd name="connsiteY6" fmla="*/ 419100 h 1502569"/>
              <a:gd name="connsiteX7" fmla="*/ 1193006 w 1638300"/>
              <a:gd name="connsiteY7" fmla="*/ 361950 h 1502569"/>
              <a:gd name="connsiteX8" fmla="*/ 1047750 w 1638300"/>
              <a:gd name="connsiteY8" fmla="*/ 30957 h 1502569"/>
              <a:gd name="connsiteX9" fmla="*/ 1131094 w 1638300"/>
              <a:gd name="connsiteY9" fmla="*/ 0 h 1502569"/>
              <a:gd name="connsiteX10" fmla="*/ 1259681 w 1638300"/>
              <a:gd name="connsiteY10" fmla="*/ 214313 h 1502569"/>
              <a:gd name="connsiteX11" fmla="*/ 1214438 w 1638300"/>
              <a:gd name="connsiteY11" fmla="*/ 235744 h 1502569"/>
              <a:gd name="connsiteX12" fmla="*/ 1638300 w 1638300"/>
              <a:gd name="connsiteY12" fmla="*/ 888207 h 1502569"/>
              <a:gd name="connsiteX13" fmla="*/ 800100 w 1638300"/>
              <a:gd name="connsiteY13" fmla="*/ 1312069 h 1502569"/>
              <a:gd name="connsiteX14" fmla="*/ 864394 w 1638300"/>
              <a:gd name="connsiteY14" fmla="*/ 1414463 h 1502569"/>
              <a:gd name="connsiteX15" fmla="*/ 711994 w 1638300"/>
              <a:gd name="connsiteY15" fmla="*/ 1502569 h 1502569"/>
              <a:gd name="connsiteX16" fmla="*/ 45244 w 1638300"/>
              <a:gd name="connsiteY16" fmla="*/ 485775 h 1502569"/>
              <a:gd name="connsiteX0" fmla="*/ 45244 w 1638300"/>
              <a:gd name="connsiteY0" fmla="*/ 757238 h 1774032"/>
              <a:gd name="connsiteX1" fmla="*/ 0 w 1638300"/>
              <a:gd name="connsiteY1" fmla="*/ 509588 h 1774032"/>
              <a:gd name="connsiteX2" fmla="*/ 178594 w 1638300"/>
              <a:gd name="connsiteY2" fmla="*/ 288132 h 1774032"/>
              <a:gd name="connsiteX3" fmla="*/ 376238 w 1638300"/>
              <a:gd name="connsiteY3" fmla="*/ 742951 h 1774032"/>
              <a:gd name="connsiteX4" fmla="*/ 421481 w 1638300"/>
              <a:gd name="connsiteY4" fmla="*/ 816770 h 1774032"/>
              <a:gd name="connsiteX5" fmla="*/ 992981 w 1638300"/>
              <a:gd name="connsiteY5" fmla="*/ 592932 h 1774032"/>
              <a:gd name="connsiteX6" fmla="*/ 1042988 w 1638300"/>
              <a:gd name="connsiteY6" fmla="*/ 690563 h 1774032"/>
              <a:gd name="connsiteX7" fmla="*/ 1193006 w 1638300"/>
              <a:gd name="connsiteY7" fmla="*/ 633413 h 1774032"/>
              <a:gd name="connsiteX8" fmla="*/ 1047750 w 1638300"/>
              <a:gd name="connsiteY8" fmla="*/ 302420 h 1774032"/>
              <a:gd name="connsiteX9" fmla="*/ 1035844 w 1638300"/>
              <a:gd name="connsiteY9" fmla="*/ 0 h 1774032"/>
              <a:gd name="connsiteX10" fmla="*/ 1259681 w 1638300"/>
              <a:gd name="connsiteY10" fmla="*/ 485776 h 1774032"/>
              <a:gd name="connsiteX11" fmla="*/ 1214438 w 1638300"/>
              <a:gd name="connsiteY11" fmla="*/ 507207 h 1774032"/>
              <a:gd name="connsiteX12" fmla="*/ 1638300 w 1638300"/>
              <a:gd name="connsiteY12" fmla="*/ 1159670 h 1774032"/>
              <a:gd name="connsiteX13" fmla="*/ 800100 w 1638300"/>
              <a:gd name="connsiteY13" fmla="*/ 1583532 h 1774032"/>
              <a:gd name="connsiteX14" fmla="*/ 864394 w 1638300"/>
              <a:gd name="connsiteY14" fmla="*/ 1685926 h 1774032"/>
              <a:gd name="connsiteX15" fmla="*/ 711994 w 1638300"/>
              <a:gd name="connsiteY15" fmla="*/ 1774032 h 1774032"/>
              <a:gd name="connsiteX16" fmla="*/ 45244 w 1638300"/>
              <a:gd name="connsiteY16" fmla="*/ 757238 h 1774032"/>
              <a:gd name="connsiteX0" fmla="*/ 45244 w 1638300"/>
              <a:gd name="connsiteY0" fmla="*/ 757238 h 1774032"/>
              <a:gd name="connsiteX1" fmla="*/ 0 w 1638300"/>
              <a:gd name="connsiteY1" fmla="*/ 509588 h 1774032"/>
              <a:gd name="connsiteX2" fmla="*/ 178594 w 1638300"/>
              <a:gd name="connsiteY2" fmla="*/ 288132 h 1774032"/>
              <a:gd name="connsiteX3" fmla="*/ 376238 w 1638300"/>
              <a:gd name="connsiteY3" fmla="*/ 742951 h 1774032"/>
              <a:gd name="connsiteX4" fmla="*/ 421481 w 1638300"/>
              <a:gd name="connsiteY4" fmla="*/ 816770 h 1774032"/>
              <a:gd name="connsiteX5" fmla="*/ 992981 w 1638300"/>
              <a:gd name="connsiteY5" fmla="*/ 592932 h 1774032"/>
              <a:gd name="connsiteX6" fmla="*/ 1042988 w 1638300"/>
              <a:gd name="connsiteY6" fmla="*/ 690563 h 1774032"/>
              <a:gd name="connsiteX7" fmla="*/ 1193006 w 1638300"/>
              <a:gd name="connsiteY7" fmla="*/ 633413 h 1774032"/>
              <a:gd name="connsiteX8" fmla="*/ 933450 w 1638300"/>
              <a:gd name="connsiteY8" fmla="*/ 40483 h 1774032"/>
              <a:gd name="connsiteX9" fmla="*/ 1035844 w 1638300"/>
              <a:gd name="connsiteY9" fmla="*/ 0 h 1774032"/>
              <a:gd name="connsiteX10" fmla="*/ 1259681 w 1638300"/>
              <a:gd name="connsiteY10" fmla="*/ 485776 h 1774032"/>
              <a:gd name="connsiteX11" fmla="*/ 1214438 w 1638300"/>
              <a:gd name="connsiteY11" fmla="*/ 507207 h 1774032"/>
              <a:gd name="connsiteX12" fmla="*/ 1638300 w 1638300"/>
              <a:gd name="connsiteY12" fmla="*/ 1159670 h 1774032"/>
              <a:gd name="connsiteX13" fmla="*/ 800100 w 1638300"/>
              <a:gd name="connsiteY13" fmla="*/ 1583532 h 1774032"/>
              <a:gd name="connsiteX14" fmla="*/ 864394 w 1638300"/>
              <a:gd name="connsiteY14" fmla="*/ 1685926 h 1774032"/>
              <a:gd name="connsiteX15" fmla="*/ 711994 w 1638300"/>
              <a:gd name="connsiteY15" fmla="*/ 1774032 h 1774032"/>
              <a:gd name="connsiteX16" fmla="*/ 45244 w 1638300"/>
              <a:gd name="connsiteY16" fmla="*/ 757238 h 1774032"/>
              <a:gd name="connsiteX0" fmla="*/ 45244 w 1638300"/>
              <a:gd name="connsiteY0" fmla="*/ 757238 h 1774032"/>
              <a:gd name="connsiteX1" fmla="*/ 0 w 1638300"/>
              <a:gd name="connsiteY1" fmla="*/ 509588 h 1774032"/>
              <a:gd name="connsiteX2" fmla="*/ 178594 w 1638300"/>
              <a:gd name="connsiteY2" fmla="*/ 288132 h 1774032"/>
              <a:gd name="connsiteX3" fmla="*/ 376238 w 1638300"/>
              <a:gd name="connsiteY3" fmla="*/ 742951 h 1774032"/>
              <a:gd name="connsiteX4" fmla="*/ 421481 w 1638300"/>
              <a:gd name="connsiteY4" fmla="*/ 816770 h 1774032"/>
              <a:gd name="connsiteX5" fmla="*/ 992981 w 1638300"/>
              <a:gd name="connsiteY5" fmla="*/ 592932 h 1774032"/>
              <a:gd name="connsiteX6" fmla="*/ 1042988 w 1638300"/>
              <a:gd name="connsiteY6" fmla="*/ 690563 h 1774032"/>
              <a:gd name="connsiteX7" fmla="*/ 711993 w 1638300"/>
              <a:gd name="connsiteY7" fmla="*/ 135732 h 1774032"/>
              <a:gd name="connsiteX8" fmla="*/ 933450 w 1638300"/>
              <a:gd name="connsiteY8" fmla="*/ 40483 h 1774032"/>
              <a:gd name="connsiteX9" fmla="*/ 1035844 w 1638300"/>
              <a:gd name="connsiteY9" fmla="*/ 0 h 1774032"/>
              <a:gd name="connsiteX10" fmla="*/ 1259681 w 1638300"/>
              <a:gd name="connsiteY10" fmla="*/ 485776 h 1774032"/>
              <a:gd name="connsiteX11" fmla="*/ 1214438 w 1638300"/>
              <a:gd name="connsiteY11" fmla="*/ 507207 h 1774032"/>
              <a:gd name="connsiteX12" fmla="*/ 1638300 w 1638300"/>
              <a:gd name="connsiteY12" fmla="*/ 1159670 h 1774032"/>
              <a:gd name="connsiteX13" fmla="*/ 800100 w 1638300"/>
              <a:gd name="connsiteY13" fmla="*/ 1583532 h 1774032"/>
              <a:gd name="connsiteX14" fmla="*/ 864394 w 1638300"/>
              <a:gd name="connsiteY14" fmla="*/ 1685926 h 1774032"/>
              <a:gd name="connsiteX15" fmla="*/ 711994 w 1638300"/>
              <a:gd name="connsiteY15" fmla="*/ 1774032 h 1774032"/>
              <a:gd name="connsiteX16" fmla="*/ 45244 w 1638300"/>
              <a:gd name="connsiteY16" fmla="*/ 757238 h 1774032"/>
              <a:gd name="connsiteX0" fmla="*/ 45244 w 1638300"/>
              <a:gd name="connsiteY0" fmla="*/ 757238 h 1774032"/>
              <a:gd name="connsiteX1" fmla="*/ 0 w 1638300"/>
              <a:gd name="connsiteY1" fmla="*/ 509588 h 1774032"/>
              <a:gd name="connsiteX2" fmla="*/ 178594 w 1638300"/>
              <a:gd name="connsiteY2" fmla="*/ 288132 h 1774032"/>
              <a:gd name="connsiteX3" fmla="*/ 376238 w 1638300"/>
              <a:gd name="connsiteY3" fmla="*/ 742951 h 1774032"/>
              <a:gd name="connsiteX4" fmla="*/ 421481 w 1638300"/>
              <a:gd name="connsiteY4" fmla="*/ 816770 h 1774032"/>
              <a:gd name="connsiteX5" fmla="*/ 992981 w 1638300"/>
              <a:gd name="connsiteY5" fmla="*/ 592932 h 1774032"/>
              <a:gd name="connsiteX6" fmla="*/ 711993 w 1638300"/>
              <a:gd name="connsiteY6" fmla="*/ 135732 h 1774032"/>
              <a:gd name="connsiteX7" fmla="*/ 933450 w 1638300"/>
              <a:gd name="connsiteY7" fmla="*/ 40483 h 1774032"/>
              <a:gd name="connsiteX8" fmla="*/ 1035844 w 1638300"/>
              <a:gd name="connsiteY8" fmla="*/ 0 h 1774032"/>
              <a:gd name="connsiteX9" fmla="*/ 1259681 w 1638300"/>
              <a:gd name="connsiteY9" fmla="*/ 485776 h 1774032"/>
              <a:gd name="connsiteX10" fmla="*/ 1214438 w 1638300"/>
              <a:gd name="connsiteY10" fmla="*/ 507207 h 1774032"/>
              <a:gd name="connsiteX11" fmla="*/ 1638300 w 1638300"/>
              <a:gd name="connsiteY11" fmla="*/ 1159670 h 1774032"/>
              <a:gd name="connsiteX12" fmla="*/ 800100 w 1638300"/>
              <a:gd name="connsiteY12" fmla="*/ 1583532 h 1774032"/>
              <a:gd name="connsiteX13" fmla="*/ 864394 w 1638300"/>
              <a:gd name="connsiteY13" fmla="*/ 1685926 h 1774032"/>
              <a:gd name="connsiteX14" fmla="*/ 711994 w 1638300"/>
              <a:gd name="connsiteY14" fmla="*/ 1774032 h 1774032"/>
              <a:gd name="connsiteX15" fmla="*/ 45244 w 1638300"/>
              <a:gd name="connsiteY15" fmla="*/ 757238 h 1774032"/>
              <a:gd name="connsiteX0" fmla="*/ 45244 w 1638300"/>
              <a:gd name="connsiteY0" fmla="*/ 757238 h 1774032"/>
              <a:gd name="connsiteX1" fmla="*/ 0 w 1638300"/>
              <a:gd name="connsiteY1" fmla="*/ 509588 h 1774032"/>
              <a:gd name="connsiteX2" fmla="*/ 178594 w 1638300"/>
              <a:gd name="connsiteY2" fmla="*/ 288132 h 1774032"/>
              <a:gd name="connsiteX3" fmla="*/ 376238 w 1638300"/>
              <a:gd name="connsiteY3" fmla="*/ 742951 h 1774032"/>
              <a:gd name="connsiteX4" fmla="*/ 421481 w 1638300"/>
              <a:gd name="connsiteY4" fmla="*/ 816770 h 1774032"/>
              <a:gd name="connsiteX5" fmla="*/ 502443 w 1638300"/>
              <a:gd name="connsiteY5" fmla="*/ 207169 h 1774032"/>
              <a:gd name="connsiteX6" fmla="*/ 711993 w 1638300"/>
              <a:gd name="connsiteY6" fmla="*/ 135732 h 1774032"/>
              <a:gd name="connsiteX7" fmla="*/ 933450 w 1638300"/>
              <a:gd name="connsiteY7" fmla="*/ 40483 h 1774032"/>
              <a:gd name="connsiteX8" fmla="*/ 1035844 w 1638300"/>
              <a:gd name="connsiteY8" fmla="*/ 0 h 1774032"/>
              <a:gd name="connsiteX9" fmla="*/ 1259681 w 1638300"/>
              <a:gd name="connsiteY9" fmla="*/ 485776 h 1774032"/>
              <a:gd name="connsiteX10" fmla="*/ 1214438 w 1638300"/>
              <a:gd name="connsiteY10" fmla="*/ 507207 h 1774032"/>
              <a:gd name="connsiteX11" fmla="*/ 1638300 w 1638300"/>
              <a:gd name="connsiteY11" fmla="*/ 1159670 h 1774032"/>
              <a:gd name="connsiteX12" fmla="*/ 800100 w 1638300"/>
              <a:gd name="connsiteY12" fmla="*/ 1583532 h 1774032"/>
              <a:gd name="connsiteX13" fmla="*/ 864394 w 1638300"/>
              <a:gd name="connsiteY13" fmla="*/ 1685926 h 1774032"/>
              <a:gd name="connsiteX14" fmla="*/ 711994 w 1638300"/>
              <a:gd name="connsiteY14" fmla="*/ 1774032 h 1774032"/>
              <a:gd name="connsiteX15" fmla="*/ 45244 w 1638300"/>
              <a:gd name="connsiteY15" fmla="*/ 757238 h 1774032"/>
              <a:gd name="connsiteX0" fmla="*/ 45244 w 1638300"/>
              <a:gd name="connsiteY0" fmla="*/ 757238 h 1774032"/>
              <a:gd name="connsiteX1" fmla="*/ 0 w 1638300"/>
              <a:gd name="connsiteY1" fmla="*/ 509588 h 1774032"/>
              <a:gd name="connsiteX2" fmla="*/ 178594 w 1638300"/>
              <a:gd name="connsiteY2" fmla="*/ 288132 h 1774032"/>
              <a:gd name="connsiteX3" fmla="*/ 376238 w 1638300"/>
              <a:gd name="connsiteY3" fmla="*/ 742951 h 1774032"/>
              <a:gd name="connsiteX4" fmla="*/ 502443 w 1638300"/>
              <a:gd name="connsiteY4" fmla="*/ 207169 h 1774032"/>
              <a:gd name="connsiteX5" fmla="*/ 711993 w 1638300"/>
              <a:gd name="connsiteY5" fmla="*/ 135732 h 1774032"/>
              <a:gd name="connsiteX6" fmla="*/ 933450 w 1638300"/>
              <a:gd name="connsiteY6" fmla="*/ 40483 h 1774032"/>
              <a:gd name="connsiteX7" fmla="*/ 1035844 w 1638300"/>
              <a:gd name="connsiteY7" fmla="*/ 0 h 1774032"/>
              <a:gd name="connsiteX8" fmla="*/ 1259681 w 1638300"/>
              <a:gd name="connsiteY8" fmla="*/ 485776 h 1774032"/>
              <a:gd name="connsiteX9" fmla="*/ 1214438 w 1638300"/>
              <a:gd name="connsiteY9" fmla="*/ 507207 h 1774032"/>
              <a:gd name="connsiteX10" fmla="*/ 1638300 w 1638300"/>
              <a:gd name="connsiteY10" fmla="*/ 1159670 h 1774032"/>
              <a:gd name="connsiteX11" fmla="*/ 800100 w 1638300"/>
              <a:gd name="connsiteY11" fmla="*/ 1583532 h 1774032"/>
              <a:gd name="connsiteX12" fmla="*/ 864394 w 1638300"/>
              <a:gd name="connsiteY12" fmla="*/ 1685926 h 1774032"/>
              <a:gd name="connsiteX13" fmla="*/ 711994 w 1638300"/>
              <a:gd name="connsiteY13" fmla="*/ 1774032 h 1774032"/>
              <a:gd name="connsiteX14" fmla="*/ 45244 w 1638300"/>
              <a:gd name="connsiteY14" fmla="*/ 757238 h 1774032"/>
              <a:gd name="connsiteX0" fmla="*/ 45244 w 1638300"/>
              <a:gd name="connsiteY0" fmla="*/ 757238 h 1774032"/>
              <a:gd name="connsiteX1" fmla="*/ 0 w 1638300"/>
              <a:gd name="connsiteY1" fmla="*/ 509588 h 1774032"/>
              <a:gd name="connsiteX2" fmla="*/ 178594 w 1638300"/>
              <a:gd name="connsiteY2" fmla="*/ 288132 h 1774032"/>
              <a:gd name="connsiteX3" fmla="*/ 502443 w 1638300"/>
              <a:gd name="connsiteY3" fmla="*/ 207169 h 1774032"/>
              <a:gd name="connsiteX4" fmla="*/ 711993 w 1638300"/>
              <a:gd name="connsiteY4" fmla="*/ 135732 h 1774032"/>
              <a:gd name="connsiteX5" fmla="*/ 933450 w 1638300"/>
              <a:gd name="connsiteY5" fmla="*/ 40483 h 1774032"/>
              <a:gd name="connsiteX6" fmla="*/ 1035844 w 1638300"/>
              <a:gd name="connsiteY6" fmla="*/ 0 h 1774032"/>
              <a:gd name="connsiteX7" fmla="*/ 1259681 w 1638300"/>
              <a:gd name="connsiteY7" fmla="*/ 485776 h 1774032"/>
              <a:gd name="connsiteX8" fmla="*/ 1214438 w 1638300"/>
              <a:gd name="connsiteY8" fmla="*/ 507207 h 1774032"/>
              <a:gd name="connsiteX9" fmla="*/ 1638300 w 1638300"/>
              <a:gd name="connsiteY9" fmla="*/ 1159670 h 1774032"/>
              <a:gd name="connsiteX10" fmla="*/ 800100 w 1638300"/>
              <a:gd name="connsiteY10" fmla="*/ 1583532 h 1774032"/>
              <a:gd name="connsiteX11" fmla="*/ 864394 w 1638300"/>
              <a:gd name="connsiteY11" fmla="*/ 1685926 h 1774032"/>
              <a:gd name="connsiteX12" fmla="*/ 711994 w 1638300"/>
              <a:gd name="connsiteY12" fmla="*/ 1774032 h 1774032"/>
              <a:gd name="connsiteX13" fmla="*/ 45244 w 1638300"/>
              <a:gd name="connsiteY13" fmla="*/ 757238 h 1774032"/>
              <a:gd name="connsiteX0" fmla="*/ 45244 w 1638300"/>
              <a:gd name="connsiteY0" fmla="*/ 757238 h 1774032"/>
              <a:gd name="connsiteX1" fmla="*/ 0 w 1638300"/>
              <a:gd name="connsiteY1" fmla="*/ 509588 h 1774032"/>
              <a:gd name="connsiteX2" fmla="*/ 152401 w 1638300"/>
              <a:gd name="connsiteY2" fmla="*/ 371476 h 1774032"/>
              <a:gd name="connsiteX3" fmla="*/ 502443 w 1638300"/>
              <a:gd name="connsiteY3" fmla="*/ 207169 h 1774032"/>
              <a:gd name="connsiteX4" fmla="*/ 711993 w 1638300"/>
              <a:gd name="connsiteY4" fmla="*/ 135732 h 1774032"/>
              <a:gd name="connsiteX5" fmla="*/ 933450 w 1638300"/>
              <a:gd name="connsiteY5" fmla="*/ 40483 h 1774032"/>
              <a:gd name="connsiteX6" fmla="*/ 1035844 w 1638300"/>
              <a:gd name="connsiteY6" fmla="*/ 0 h 1774032"/>
              <a:gd name="connsiteX7" fmla="*/ 1259681 w 1638300"/>
              <a:gd name="connsiteY7" fmla="*/ 485776 h 1774032"/>
              <a:gd name="connsiteX8" fmla="*/ 1214438 w 1638300"/>
              <a:gd name="connsiteY8" fmla="*/ 507207 h 1774032"/>
              <a:gd name="connsiteX9" fmla="*/ 1638300 w 1638300"/>
              <a:gd name="connsiteY9" fmla="*/ 1159670 h 1774032"/>
              <a:gd name="connsiteX10" fmla="*/ 800100 w 1638300"/>
              <a:gd name="connsiteY10" fmla="*/ 1583532 h 1774032"/>
              <a:gd name="connsiteX11" fmla="*/ 864394 w 1638300"/>
              <a:gd name="connsiteY11" fmla="*/ 1685926 h 1774032"/>
              <a:gd name="connsiteX12" fmla="*/ 711994 w 1638300"/>
              <a:gd name="connsiteY12" fmla="*/ 1774032 h 1774032"/>
              <a:gd name="connsiteX13" fmla="*/ 45244 w 1638300"/>
              <a:gd name="connsiteY13" fmla="*/ 757238 h 1774032"/>
              <a:gd name="connsiteX0" fmla="*/ 45244 w 1638300"/>
              <a:gd name="connsiteY0" fmla="*/ 757238 h 1774032"/>
              <a:gd name="connsiteX1" fmla="*/ 0 w 1638300"/>
              <a:gd name="connsiteY1" fmla="*/ 509588 h 1774032"/>
              <a:gd name="connsiteX2" fmla="*/ 152401 w 1638300"/>
              <a:gd name="connsiteY2" fmla="*/ 371476 h 1774032"/>
              <a:gd name="connsiteX3" fmla="*/ 514349 w 1638300"/>
              <a:gd name="connsiteY3" fmla="*/ 242888 h 1774032"/>
              <a:gd name="connsiteX4" fmla="*/ 711993 w 1638300"/>
              <a:gd name="connsiteY4" fmla="*/ 135732 h 1774032"/>
              <a:gd name="connsiteX5" fmla="*/ 933450 w 1638300"/>
              <a:gd name="connsiteY5" fmla="*/ 40483 h 1774032"/>
              <a:gd name="connsiteX6" fmla="*/ 1035844 w 1638300"/>
              <a:gd name="connsiteY6" fmla="*/ 0 h 1774032"/>
              <a:gd name="connsiteX7" fmla="*/ 1259681 w 1638300"/>
              <a:gd name="connsiteY7" fmla="*/ 485776 h 1774032"/>
              <a:gd name="connsiteX8" fmla="*/ 1214438 w 1638300"/>
              <a:gd name="connsiteY8" fmla="*/ 507207 h 1774032"/>
              <a:gd name="connsiteX9" fmla="*/ 1638300 w 1638300"/>
              <a:gd name="connsiteY9" fmla="*/ 1159670 h 1774032"/>
              <a:gd name="connsiteX10" fmla="*/ 800100 w 1638300"/>
              <a:gd name="connsiteY10" fmla="*/ 1583532 h 1774032"/>
              <a:gd name="connsiteX11" fmla="*/ 864394 w 1638300"/>
              <a:gd name="connsiteY11" fmla="*/ 1685926 h 1774032"/>
              <a:gd name="connsiteX12" fmla="*/ 711994 w 1638300"/>
              <a:gd name="connsiteY12" fmla="*/ 1774032 h 1774032"/>
              <a:gd name="connsiteX13" fmla="*/ 45244 w 1638300"/>
              <a:gd name="connsiteY13" fmla="*/ 757238 h 1774032"/>
              <a:gd name="connsiteX0" fmla="*/ 45244 w 1638300"/>
              <a:gd name="connsiteY0" fmla="*/ 757238 h 1774032"/>
              <a:gd name="connsiteX1" fmla="*/ 0 w 1638300"/>
              <a:gd name="connsiteY1" fmla="*/ 509588 h 1774032"/>
              <a:gd name="connsiteX2" fmla="*/ 152401 w 1638300"/>
              <a:gd name="connsiteY2" fmla="*/ 371476 h 1774032"/>
              <a:gd name="connsiteX3" fmla="*/ 514349 w 1638300"/>
              <a:gd name="connsiteY3" fmla="*/ 242888 h 1774032"/>
              <a:gd name="connsiteX4" fmla="*/ 728662 w 1638300"/>
              <a:gd name="connsiteY4" fmla="*/ 159544 h 1774032"/>
              <a:gd name="connsiteX5" fmla="*/ 933450 w 1638300"/>
              <a:gd name="connsiteY5" fmla="*/ 40483 h 1774032"/>
              <a:gd name="connsiteX6" fmla="*/ 1035844 w 1638300"/>
              <a:gd name="connsiteY6" fmla="*/ 0 h 1774032"/>
              <a:gd name="connsiteX7" fmla="*/ 1259681 w 1638300"/>
              <a:gd name="connsiteY7" fmla="*/ 485776 h 1774032"/>
              <a:gd name="connsiteX8" fmla="*/ 1214438 w 1638300"/>
              <a:gd name="connsiteY8" fmla="*/ 507207 h 1774032"/>
              <a:gd name="connsiteX9" fmla="*/ 1638300 w 1638300"/>
              <a:gd name="connsiteY9" fmla="*/ 1159670 h 1774032"/>
              <a:gd name="connsiteX10" fmla="*/ 800100 w 1638300"/>
              <a:gd name="connsiteY10" fmla="*/ 1583532 h 1774032"/>
              <a:gd name="connsiteX11" fmla="*/ 864394 w 1638300"/>
              <a:gd name="connsiteY11" fmla="*/ 1685926 h 1774032"/>
              <a:gd name="connsiteX12" fmla="*/ 711994 w 1638300"/>
              <a:gd name="connsiteY12" fmla="*/ 1774032 h 1774032"/>
              <a:gd name="connsiteX13" fmla="*/ 45244 w 1638300"/>
              <a:gd name="connsiteY13" fmla="*/ 757238 h 1774032"/>
              <a:gd name="connsiteX0" fmla="*/ 45244 w 1638300"/>
              <a:gd name="connsiteY0" fmla="*/ 735807 h 1752601"/>
              <a:gd name="connsiteX1" fmla="*/ 0 w 1638300"/>
              <a:gd name="connsiteY1" fmla="*/ 488157 h 1752601"/>
              <a:gd name="connsiteX2" fmla="*/ 152401 w 1638300"/>
              <a:gd name="connsiteY2" fmla="*/ 350045 h 1752601"/>
              <a:gd name="connsiteX3" fmla="*/ 514349 w 1638300"/>
              <a:gd name="connsiteY3" fmla="*/ 221457 h 1752601"/>
              <a:gd name="connsiteX4" fmla="*/ 728662 w 1638300"/>
              <a:gd name="connsiteY4" fmla="*/ 138113 h 1752601"/>
              <a:gd name="connsiteX5" fmla="*/ 933450 w 1638300"/>
              <a:gd name="connsiteY5" fmla="*/ 19052 h 1752601"/>
              <a:gd name="connsiteX6" fmla="*/ 988219 w 1638300"/>
              <a:gd name="connsiteY6" fmla="*/ 0 h 1752601"/>
              <a:gd name="connsiteX7" fmla="*/ 1259681 w 1638300"/>
              <a:gd name="connsiteY7" fmla="*/ 464345 h 1752601"/>
              <a:gd name="connsiteX8" fmla="*/ 1214438 w 1638300"/>
              <a:gd name="connsiteY8" fmla="*/ 485776 h 1752601"/>
              <a:gd name="connsiteX9" fmla="*/ 1638300 w 1638300"/>
              <a:gd name="connsiteY9" fmla="*/ 1138239 h 1752601"/>
              <a:gd name="connsiteX10" fmla="*/ 800100 w 1638300"/>
              <a:gd name="connsiteY10" fmla="*/ 1562101 h 1752601"/>
              <a:gd name="connsiteX11" fmla="*/ 864394 w 1638300"/>
              <a:gd name="connsiteY11" fmla="*/ 1664495 h 1752601"/>
              <a:gd name="connsiteX12" fmla="*/ 711994 w 1638300"/>
              <a:gd name="connsiteY12" fmla="*/ 1752601 h 1752601"/>
              <a:gd name="connsiteX13" fmla="*/ 45244 w 1638300"/>
              <a:gd name="connsiteY13" fmla="*/ 735807 h 1752601"/>
              <a:gd name="connsiteX0" fmla="*/ 45244 w 1638300"/>
              <a:gd name="connsiteY0" fmla="*/ 735807 h 1752601"/>
              <a:gd name="connsiteX1" fmla="*/ 0 w 1638300"/>
              <a:gd name="connsiteY1" fmla="*/ 488157 h 1752601"/>
              <a:gd name="connsiteX2" fmla="*/ 152401 w 1638300"/>
              <a:gd name="connsiteY2" fmla="*/ 350045 h 1752601"/>
              <a:gd name="connsiteX3" fmla="*/ 514349 w 1638300"/>
              <a:gd name="connsiteY3" fmla="*/ 221457 h 1752601"/>
              <a:gd name="connsiteX4" fmla="*/ 728662 w 1638300"/>
              <a:gd name="connsiteY4" fmla="*/ 138113 h 1752601"/>
              <a:gd name="connsiteX5" fmla="*/ 933450 w 1638300"/>
              <a:gd name="connsiteY5" fmla="*/ 19052 h 1752601"/>
              <a:gd name="connsiteX6" fmla="*/ 988219 w 1638300"/>
              <a:gd name="connsiteY6" fmla="*/ 0 h 1752601"/>
              <a:gd name="connsiteX7" fmla="*/ 1245393 w 1638300"/>
              <a:gd name="connsiteY7" fmla="*/ 466726 h 1752601"/>
              <a:gd name="connsiteX8" fmla="*/ 1214438 w 1638300"/>
              <a:gd name="connsiteY8" fmla="*/ 485776 h 1752601"/>
              <a:gd name="connsiteX9" fmla="*/ 1638300 w 1638300"/>
              <a:gd name="connsiteY9" fmla="*/ 1138239 h 1752601"/>
              <a:gd name="connsiteX10" fmla="*/ 800100 w 1638300"/>
              <a:gd name="connsiteY10" fmla="*/ 1562101 h 1752601"/>
              <a:gd name="connsiteX11" fmla="*/ 864394 w 1638300"/>
              <a:gd name="connsiteY11" fmla="*/ 1664495 h 1752601"/>
              <a:gd name="connsiteX12" fmla="*/ 711994 w 1638300"/>
              <a:gd name="connsiteY12" fmla="*/ 1752601 h 1752601"/>
              <a:gd name="connsiteX13" fmla="*/ 45244 w 1638300"/>
              <a:gd name="connsiteY13" fmla="*/ 735807 h 1752601"/>
              <a:gd name="connsiteX0" fmla="*/ 45244 w 1638300"/>
              <a:gd name="connsiteY0" fmla="*/ 716755 h 1733549"/>
              <a:gd name="connsiteX1" fmla="*/ 0 w 1638300"/>
              <a:gd name="connsiteY1" fmla="*/ 469105 h 1733549"/>
              <a:gd name="connsiteX2" fmla="*/ 152401 w 1638300"/>
              <a:gd name="connsiteY2" fmla="*/ 330993 h 1733549"/>
              <a:gd name="connsiteX3" fmla="*/ 514349 w 1638300"/>
              <a:gd name="connsiteY3" fmla="*/ 202405 h 1733549"/>
              <a:gd name="connsiteX4" fmla="*/ 728662 w 1638300"/>
              <a:gd name="connsiteY4" fmla="*/ 119061 h 1733549"/>
              <a:gd name="connsiteX5" fmla="*/ 933450 w 1638300"/>
              <a:gd name="connsiteY5" fmla="*/ 0 h 1733549"/>
              <a:gd name="connsiteX6" fmla="*/ 1033463 w 1638300"/>
              <a:gd name="connsiteY6" fmla="*/ 54767 h 1733549"/>
              <a:gd name="connsiteX7" fmla="*/ 1245393 w 1638300"/>
              <a:gd name="connsiteY7" fmla="*/ 447674 h 1733549"/>
              <a:gd name="connsiteX8" fmla="*/ 1214438 w 1638300"/>
              <a:gd name="connsiteY8" fmla="*/ 466724 h 1733549"/>
              <a:gd name="connsiteX9" fmla="*/ 1638300 w 1638300"/>
              <a:gd name="connsiteY9" fmla="*/ 1119187 h 1733549"/>
              <a:gd name="connsiteX10" fmla="*/ 800100 w 1638300"/>
              <a:gd name="connsiteY10" fmla="*/ 1543049 h 1733549"/>
              <a:gd name="connsiteX11" fmla="*/ 864394 w 1638300"/>
              <a:gd name="connsiteY11" fmla="*/ 1645443 h 1733549"/>
              <a:gd name="connsiteX12" fmla="*/ 711994 w 1638300"/>
              <a:gd name="connsiteY12" fmla="*/ 1733549 h 1733549"/>
              <a:gd name="connsiteX13" fmla="*/ 45244 w 1638300"/>
              <a:gd name="connsiteY13" fmla="*/ 716755 h 1733549"/>
              <a:gd name="connsiteX0" fmla="*/ 45244 w 1638300"/>
              <a:gd name="connsiteY0" fmla="*/ 661988 h 1678782"/>
              <a:gd name="connsiteX1" fmla="*/ 0 w 1638300"/>
              <a:gd name="connsiteY1" fmla="*/ 414338 h 1678782"/>
              <a:gd name="connsiteX2" fmla="*/ 152401 w 1638300"/>
              <a:gd name="connsiteY2" fmla="*/ 276226 h 1678782"/>
              <a:gd name="connsiteX3" fmla="*/ 514349 w 1638300"/>
              <a:gd name="connsiteY3" fmla="*/ 147638 h 1678782"/>
              <a:gd name="connsiteX4" fmla="*/ 728662 w 1638300"/>
              <a:gd name="connsiteY4" fmla="*/ 64294 h 1678782"/>
              <a:gd name="connsiteX5" fmla="*/ 1033463 w 1638300"/>
              <a:gd name="connsiteY5" fmla="*/ 0 h 1678782"/>
              <a:gd name="connsiteX6" fmla="*/ 1245393 w 1638300"/>
              <a:gd name="connsiteY6" fmla="*/ 392907 h 1678782"/>
              <a:gd name="connsiteX7" fmla="*/ 1214438 w 1638300"/>
              <a:gd name="connsiteY7" fmla="*/ 411957 h 1678782"/>
              <a:gd name="connsiteX8" fmla="*/ 1638300 w 1638300"/>
              <a:gd name="connsiteY8" fmla="*/ 1064420 h 1678782"/>
              <a:gd name="connsiteX9" fmla="*/ 800100 w 1638300"/>
              <a:gd name="connsiteY9" fmla="*/ 1488282 h 1678782"/>
              <a:gd name="connsiteX10" fmla="*/ 864394 w 1638300"/>
              <a:gd name="connsiteY10" fmla="*/ 1590676 h 1678782"/>
              <a:gd name="connsiteX11" fmla="*/ 711994 w 1638300"/>
              <a:gd name="connsiteY11" fmla="*/ 1678782 h 1678782"/>
              <a:gd name="connsiteX12" fmla="*/ 45244 w 1638300"/>
              <a:gd name="connsiteY12" fmla="*/ 661988 h 1678782"/>
              <a:gd name="connsiteX0" fmla="*/ 45244 w 1638300"/>
              <a:gd name="connsiteY0" fmla="*/ 707232 h 1724026"/>
              <a:gd name="connsiteX1" fmla="*/ 0 w 1638300"/>
              <a:gd name="connsiteY1" fmla="*/ 459582 h 1724026"/>
              <a:gd name="connsiteX2" fmla="*/ 152401 w 1638300"/>
              <a:gd name="connsiteY2" fmla="*/ 321470 h 1724026"/>
              <a:gd name="connsiteX3" fmla="*/ 514349 w 1638300"/>
              <a:gd name="connsiteY3" fmla="*/ 192882 h 1724026"/>
              <a:gd name="connsiteX4" fmla="*/ 728662 w 1638300"/>
              <a:gd name="connsiteY4" fmla="*/ 109538 h 1724026"/>
              <a:gd name="connsiteX5" fmla="*/ 1009651 w 1638300"/>
              <a:gd name="connsiteY5" fmla="*/ 0 h 1724026"/>
              <a:gd name="connsiteX6" fmla="*/ 1245393 w 1638300"/>
              <a:gd name="connsiteY6" fmla="*/ 438151 h 1724026"/>
              <a:gd name="connsiteX7" fmla="*/ 1214438 w 1638300"/>
              <a:gd name="connsiteY7" fmla="*/ 457201 h 1724026"/>
              <a:gd name="connsiteX8" fmla="*/ 1638300 w 1638300"/>
              <a:gd name="connsiteY8" fmla="*/ 1109664 h 1724026"/>
              <a:gd name="connsiteX9" fmla="*/ 800100 w 1638300"/>
              <a:gd name="connsiteY9" fmla="*/ 1533526 h 1724026"/>
              <a:gd name="connsiteX10" fmla="*/ 864394 w 1638300"/>
              <a:gd name="connsiteY10" fmla="*/ 1635920 h 1724026"/>
              <a:gd name="connsiteX11" fmla="*/ 711994 w 1638300"/>
              <a:gd name="connsiteY11" fmla="*/ 1724026 h 1724026"/>
              <a:gd name="connsiteX12" fmla="*/ 45244 w 1638300"/>
              <a:gd name="connsiteY12" fmla="*/ 707232 h 1724026"/>
              <a:gd name="connsiteX0" fmla="*/ 45244 w 1638300"/>
              <a:gd name="connsiteY0" fmla="*/ 707232 h 1724026"/>
              <a:gd name="connsiteX1" fmla="*/ 0 w 1638300"/>
              <a:gd name="connsiteY1" fmla="*/ 459582 h 1724026"/>
              <a:gd name="connsiteX2" fmla="*/ 119064 w 1638300"/>
              <a:gd name="connsiteY2" fmla="*/ 347664 h 1724026"/>
              <a:gd name="connsiteX3" fmla="*/ 514349 w 1638300"/>
              <a:gd name="connsiteY3" fmla="*/ 192882 h 1724026"/>
              <a:gd name="connsiteX4" fmla="*/ 728662 w 1638300"/>
              <a:gd name="connsiteY4" fmla="*/ 109538 h 1724026"/>
              <a:gd name="connsiteX5" fmla="*/ 1009651 w 1638300"/>
              <a:gd name="connsiteY5" fmla="*/ 0 h 1724026"/>
              <a:gd name="connsiteX6" fmla="*/ 1245393 w 1638300"/>
              <a:gd name="connsiteY6" fmla="*/ 438151 h 1724026"/>
              <a:gd name="connsiteX7" fmla="*/ 1214438 w 1638300"/>
              <a:gd name="connsiteY7" fmla="*/ 457201 h 1724026"/>
              <a:gd name="connsiteX8" fmla="*/ 1638300 w 1638300"/>
              <a:gd name="connsiteY8" fmla="*/ 1109664 h 1724026"/>
              <a:gd name="connsiteX9" fmla="*/ 800100 w 1638300"/>
              <a:gd name="connsiteY9" fmla="*/ 1533526 h 1724026"/>
              <a:gd name="connsiteX10" fmla="*/ 864394 w 1638300"/>
              <a:gd name="connsiteY10" fmla="*/ 1635920 h 1724026"/>
              <a:gd name="connsiteX11" fmla="*/ 711994 w 1638300"/>
              <a:gd name="connsiteY11" fmla="*/ 1724026 h 1724026"/>
              <a:gd name="connsiteX12" fmla="*/ 45244 w 1638300"/>
              <a:gd name="connsiteY12" fmla="*/ 707232 h 1724026"/>
              <a:gd name="connsiteX0" fmla="*/ 45244 w 1638300"/>
              <a:gd name="connsiteY0" fmla="*/ 707232 h 1724026"/>
              <a:gd name="connsiteX1" fmla="*/ 0 w 1638300"/>
              <a:gd name="connsiteY1" fmla="*/ 459582 h 1724026"/>
              <a:gd name="connsiteX2" fmla="*/ 119064 w 1638300"/>
              <a:gd name="connsiteY2" fmla="*/ 347664 h 1724026"/>
              <a:gd name="connsiteX3" fmla="*/ 504824 w 1638300"/>
              <a:gd name="connsiteY3" fmla="*/ 157163 h 1724026"/>
              <a:gd name="connsiteX4" fmla="*/ 728662 w 1638300"/>
              <a:gd name="connsiteY4" fmla="*/ 109538 h 1724026"/>
              <a:gd name="connsiteX5" fmla="*/ 1009651 w 1638300"/>
              <a:gd name="connsiteY5" fmla="*/ 0 h 1724026"/>
              <a:gd name="connsiteX6" fmla="*/ 1245393 w 1638300"/>
              <a:gd name="connsiteY6" fmla="*/ 438151 h 1724026"/>
              <a:gd name="connsiteX7" fmla="*/ 1214438 w 1638300"/>
              <a:gd name="connsiteY7" fmla="*/ 457201 h 1724026"/>
              <a:gd name="connsiteX8" fmla="*/ 1638300 w 1638300"/>
              <a:gd name="connsiteY8" fmla="*/ 1109664 h 1724026"/>
              <a:gd name="connsiteX9" fmla="*/ 800100 w 1638300"/>
              <a:gd name="connsiteY9" fmla="*/ 1533526 h 1724026"/>
              <a:gd name="connsiteX10" fmla="*/ 864394 w 1638300"/>
              <a:gd name="connsiteY10" fmla="*/ 1635920 h 1724026"/>
              <a:gd name="connsiteX11" fmla="*/ 711994 w 1638300"/>
              <a:gd name="connsiteY11" fmla="*/ 1724026 h 1724026"/>
              <a:gd name="connsiteX12" fmla="*/ 45244 w 1638300"/>
              <a:gd name="connsiteY12" fmla="*/ 707232 h 1724026"/>
              <a:gd name="connsiteX0" fmla="*/ 45244 w 1638300"/>
              <a:gd name="connsiteY0" fmla="*/ 707232 h 1724026"/>
              <a:gd name="connsiteX1" fmla="*/ 0 w 1638300"/>
              <a:gd name="connsiteY1" fmla="*/ 459582 h 1724026"/>
              <a:gd name="connsiteX2" fmla="*/ 119064 w 1638300"/>
              <a:gd name="connsiteY2" fmla="*/ 347664 h 1724026"/>
              <a:gd name="connsiteX3" fmla="*/ 504824 w 1638300"/>
              <a:gd name="connsiteY3" fmla="*/ 157163 h 1724026"/>
              <a:gd name="connsiteX4" fmla="*/ 728662 w 1638300"/>
              <a:gd name="connsiteY4" fmla="*/ 78581 h 1724026"/>
              <a:gd name="connsiteX5" fmla="*/ 1009651 w 1638300"/>
              <a:gd name="connsiteY5" fmla="*/ 0 h 1724026"/>
              <a:gd name="connsiteX6" fmla="*/ 1245393 w 1638300"/>
              <a:gd name="connsiteY6" fmla="*/ 438151 h 1724026"/>
              <a:gd name="connsiteX7" fmla="*/ 1214438 w 1638300"/>
              <a:gd name="connsiteY7" fmla="*/ 457201 h 1724026"/>
              <a:gd name="connsiteX8" fmla="*/ 1638300 w 1638300"/>
              <a:gd name="connsiteY8" fmla="*/ 1109664 h 1724026"/>
              <a:gd name="connsiteX9" fmla="*/ 800100 w 1638300"/>
              <a:gd name="connsiteY9" fmla="*/ 1533526 h 1724026"/>
              <a:gd name="connsiteX10" fmla="*/ 864394 w 1638300"/>
              <a:gd name="connsiteY10" fmla="*/ 1635920 h 1724026"/>
              <a:gd name="connsiteX11" fmla="*/ 711994 w 1638300"/>
              <a:gd name="connsiteY11" fmla="*/ 1724026 h 1724026"/>
              <a:gd name="connsiteX12" fmla="*/ 45244 w 1638300"/>
              <a:gd name="connsiteY12" fmla="*/ 707232 h 1724026"/>
              <a:gd name="connsiteX0" fmla="*/ 45244 w 1638300"/>
              <a:gd name="connsiteY0" fmla="*/ 733426 h 1750220"/>
              <a:gd name="connsiteX1" fmla="*/ 0 w 1638300"/>
              <a:gd name="connsiteY1" fmla="*/ 485776 h 1750220"/>
              <a:gd name="connsiteX2" fmla="*/ 119064 w 1638300"/>
              <a:gd name="connsiteY2" fmla="*/ 373858 h 1750220"/>
              <a:gd name="connsiteX3" fmla="*/ 504824 w 1638300"/>
              <a:gd name="connsiteY3" fmla="*/ 183357 h 1750220"/>
              <a:gd name="connsiteX4" fmla="*/ 728662 w 1638300"/>
              <a:gd name="connsiteY4" fmla="*/ 104775 h 1750220"/>
              <a:gd name="connsiteX5" fmla="*/ 1002507 w 1638300"/>
              <a:gd name="connsiteY5" fmla="*/ 0 h 1750220"/>
              <a:gd name="connsiteX6" fmla="*/ 1245393 w 1638300"/>
              <a:gd name="connsiteY6" fmla="*/ 464345 h 1750220"/>
              <a:gd name="connsiteX7" fmla="*/ 1214438 w 1638300"/>
              <a:gd name="connsiteY7" fmla="*/ 483395 h 1750220"/>
              <a:gd name="connsiteX8" fmla="*/ 1638300 w 1638300"/>
              <a:gd name="connsiteY8" fmla="*/ 1135858 h 1750220"/>
              <a:gd name="connsiteX9" fmla="*/ 800100 w 1638300"/>
              <a:gd name="connsiteY9" fmla="*/ 1559720 h 1750220"/>
              <a:gd name="connsiteX10" fmla="*/ 864394 w 1638300"/>
              <a:gd name="connsiteY10" fmla="*/ 1662114 h 1750220"/>
              <a:gd name="connsiteX11" fmla="*/ 711994 w 1638300"/>
              <a:gd name="connsiteY11" fmla="*/ 1750220 h 1750220"/>
              <a:gd name="connsiteX12" fmla="*/ 45244 w 1638300"/>
              <a:gd name="connsiteY12" fmla="*/ 733426 h 1750220"/>
              <a:gd name="connsiteX0" fmla="*/ 38101 w 1631157"/>
              <a:gd name="connsiteY0" fmla="*/ 733426 h 1750220"/>
              <a:gd name="connsiteX1" fmla="*/ 0 w 1631157"/>
              <a:gd name="connsiteY1" fmla="*/ 490538 h 1750220"/>
              <a:gd name="connsiteX2" fmla="*/ 111921 w 1631157"/>
              <a:gd name="connsiteY2" fmla="*/ 373858 h 1750220"/>
              <a:gd name="connsiteX3" fmla="*/ 497681 w 1631157"/>
              <a:gd name="connsiteY3" fmla="*/ 183357 h 1750220"/>
              <a:gd name="connsiteX4" fmla="*/ 721519 w 1631157"/>
              <a:gd name="connsiteY4" fmla="*/ 104775 h 1750220"/>
              <a:gd name="connsiteX5" fmla="*/ 995364 w 1631157"/>
              <a:gd name="connsiteY5" fmla="*/ 0 h 1750220"/>
              <a:gd name="connsiteX6" fmla="*/ 1238250 w 1631157"/>
              <a:gd name="connsiteY6" fmla="*/ 464345 h 1750220"/>
              <a:gd name="connsiteX7" fmla="*/ 1207295 w 1631157"/>
              <a:gd name="connsiteY7" fmla="*/ 483395 h 1750220"/>
              <a:gd name="connsiteX8" fmla="*/ 1631157 w 1631157"/>
              <a:gd name="connsiteY8" fmla="*/ 1135858 h 1750220"/>
              <a:gd name="connsiteX9" fmla="*/ 792957 w 1631157"/>
              <a:gd name="connsiteY9" fmla="*/ 1559720 h 1750220"/>
              <a:gd name="connsiteX10" fmla="*/ 857251 w 1631157"/>
              <a:gd name="connsiteY10" fmla="*/ 1662114 h 1750220"/>
              <a:gd name="connsiteX11" fmla="*/ 704851 w 1631157"/>
              <a:gd name="connsiteY11" fmla="*/ 1750220 h 1750220"/>
              <a:gd name="connsiteX12" fmla="*/ 38101 w 1631157"/>
              <a:gd name="connsiteY12" fmla="*/ 733426 h 1750220"/>
              <a:gd name="connsiteX0" fmla="*/ 26195 w 1619251"/>
              <a:gd name="connsiteY0" fmla="*/ 733426 h 1750220"/>
              <a:gd name="connsiteX1" fmla="*/ 0 w 1619251"/>
              <a:gd name="connsiteY1" fmla="*/ 492920 h 1750220"/>
              <a:gd name="connsiteX2" fmla="*/ 100015 w 1619251"/>
              <a:gd name="connsiteY2" fmla="*/ 373858 h 1750220"/>
              <a:gd name="connsiteX3" fmla="*/ 485775 w 1619251"/>
              <a:gd name="connsiteY3" fmla="*/ 183357 h 1750220"/>
              <a:gd name="connsiteX4" fmla="*/ 709613 w 1619251"/>
              <a:gd name="connsiteY4" fmla="*/ 104775 h 1750220"/>
              <a:gd name="connsiteX5" fmla="*/ 983458 w 1619251"/>
              <a:gd name="connsiteY5" fmla="*/ 0 h 1750220"/>
              <a:gd name="connsiteX6" fmla="*/ 1226344 w 1619251"/>
              <a:gd name="connsiteY6" fmla="*/ 464345 h 1750220"/>
              <a:gd name="connsiteX7" fmla="*/ 1195389 w 1619251"/>
              <a:gd name="connsiteY7" fmla="*/ 483395 h 1750220"/>
              <a:gd name="connsiteX8" fmla="*/ 1619251 w 1619251"/>
              <a:gd name="connsiteY8" fmla="*/ 1135858 h 1750220"/>
              <a:gd name="connsiteX9" fmla="*/ 781051 w 1619251"/>
              <a:gd name="connsiteY9" fmla="*/ 1559720 h 1750220"/>
              <a:gd name="connsiteX10" fmla="*/ 845345 w 1619251"/>
              <a:gd name="connsiteY10" fmla="*/ 1662114 h 1750220"/>
              <a:gd name="connsiteX11" fmla="*/ 692945 w 1619251"/>
              <a:gd name="connsiteY11" fmla="*/ 1750220 h 1750220"/>
              <a:gd name="connsiteX12" fmla="*/ 26195 w 1619251"/>
              <a:gd name="connsiteY12" fmla="*/ 733426 h 1750220"/>
              <a:gd name="connsiteX0" fmla="*/ 47626 w 1619251"/>
              <a:gd name="connsiteY0" fmla="*/ 731045 h 1750220"/>
              <a:gd name="connsiteX1" fmla="*/ 0 w 1619251"/>
              <a:gd name="connsiteY1" fmla="*/ 492920 h 1750220"/>
              <a:gd name="connsiteX2" fmla="*/ 100015 w 1619251"/>
              <a:gd name="connsiteY2" fmla="*/ 373858 h 1750220"/>
              <a:gd name="connsiteX3" fmla="*/ 485775 w 1619251"/>
              <a:gd name="connsiteY3" fmla="*/ 183357 h 1750220"/>
              <a:gd name="connsiteX4" fmla="*/ 709613 w 1619251"/>
              <a:gd name="connsiteY4" fmla="*/ 104775 h 1750220"/>
              <a:gd name="connsiteX5" fmla="*/ 983458 w 1619251"/>
              <a:gd name="connsiteY5" fmla="*/ 0 h 1750220"/>
              <a:gd name="connsiteX6" fmla="*/ 1226344 w 1619251"/>
              <a:gd name="connsiteY6" fmla="*/ 464345 h 1750220"/>
              <a:gd name="connsiteX7" fmla="*/ 1195389 w 1619251"/>
              <a:gd name="connsiteY7" fmla="*/ 483395 h 1750220"/>
              <a:gd name="connsiteX8" fmla="*/ 1619251 w 1619251"/>
              <a:gd name="connsiteY8" fmla="*/ 1135858 h 1750220"/>
              <a:gd name="connsiteX9" fmla="*/ 781051 w 1619251"/>
              <a:gd name="connsiteY9" fmla="*/ 1559720 h 1750220"/>
              <a:gd name="connsiteX10" fmla="*/ 845345 w 1619251"/>
              <a:gd name="connsiteY10" fmla="*/ 1662114 h 1750220"/>
              <a:gd name="connsiteX11" fmla="*/ 692945 w 1619251"/>
              <a:gd name="connsiteY11" fmla="*/ 1750220 h 1750220"/>
              <a:gd name="connsiteX12" fmla="*/ 47626 w 1619251"/>
              <a:gd name="connsiteY12" fmla="*/ 731045 h 175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19251" h="1750220">
                <a:moveTo>
                  <a:pt x="47626" y="731045"/>
                </a:moveTo>
                <a:lnTo>
                  <a:pt x="0" y="492920"/>
                </a:lnTo>
                <a:lnTo>
                  <a:pt x="100015" y="373858"/>
                </a:lnTo>
                <a:lnTo>
                  <a:pt x="485775" y="183357"/>
                </a:lnTo>
                <a:lnTo>
                  <a:pt x="709613" y="104775"/>
                </a:lnTo>
                <a:lnTo>
                  <a:pt x="983458" y="0"/>
                </a:lnTo>
                <a:lnTo>
                  <a:pt x="1226344" y="464345"/>
                </a:lnTo>
                <a:lnTo>
                  <a:pt x="1195389" y="483395"/>
                </a:lnTo>
                <a:lnTo>
                  <a:pt x="1619251" y="1135858"/>
                </a:lnTo>
                <a:lnTo>
                  <a:pt x="781051" y="1559720"/>
                </a:lnTo>
                <a:lnTo>
                  <a:pt x="845345" y="1662114"/>
                </a:lnTo>
                <a:lnTo>
                  <a:pt x="692945" y="1750220"/>
                </a:lnTo>
                <a:lnTo>
                  <a:pt x="47626" y="731045"/>
                </a:lnTo>
                <a:close/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198040-C765-1C35-6BAC-887B9A412FD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625" y="2521352"/>
            <a:ext cx="4491151" cy="29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kstvak 30">
            <a:extLst>
              <a:ext uri="{FF2B5EF4-FFF2-40B4-BE49-F238E27FC236}">
                <a16:creationId xmlns:a16="http://schemas.microsoft.com/office/drawing/2014/main" id="{8252A246-3CDD-4700-967C-E078A4B4E86F}"/>
              </a:ext>
            </a:extLst>
          </p:cNvPr>
          <p:cNvSpPr txBox="1"/>
          <p:nvPr/>
        </p:nvSpPr>
        <p:spPr>
          <a:xfrm>
            <a:off x="6365625" y="2059818"/>
            <a:ext cx="462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Oude begraafplaats Schakkebroek rond de kerk</a:t>
            </a:r>
            <a:endParaRPr lang="nl-BE" dirty="0"/>
          </a:p>
        </p:txBody>
      </p:sp>
      <p:pic>
        <p:nvPicPr>
          <p:cNvPr id="2" name="Picture 2" descr="Logo Herk-de-Stad | Herk-de-Stad">
            <a:extLst>
              <a:ext uri="{FF2B5EF4-FFF2-40B4-BE49-F238E27FC236}">
                <a16:creationId xmlns:a16="http://schemas.microsoft.com/office/drawing/2014/main" id="{54C8832A-A580-9907-B122-68A85AE62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22" y="5870800"/>
            <a:ext cx="2172003" cy="49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05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5144B5-B916-66E9-6BFB-6695519E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de aanleiding?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FD0A7A-58D2-7EFF-5F04-DEBC27FFD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33B-591C-4208-9D0D-35FC029433BF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D4ACEC2-FDE0-9C4D-5247-1A2FDB1F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3</a:t>
            </a:fld>
            <a:endParaRPr lang="en-GB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1848B0C-CDEC-E08C-8A3D-9FEED6DDE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85" y="3339797"/>
            <a:ext cx="4272994" cy="193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50C47D6B-7D7D-E9F6-6D0E-E2A1FE8DD2E7}"/>
              </a:ext>
            </a:extLst>
          </p:cNvPr>
          <p:cNvSpPr txBox="1">
            <a:spLocks/>
          </p:cNvSpPr>
          <p:nvPr/>
        </p:nvSpPr>
        <p:spPr>
          <a:xfrm>
            <a:off x="803275" y="756946"/>
            <a:ext cx="11124701" cy="8874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Work Sans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nl-NL"/>
              <a:t>Wat is de aanleiding?</a:t>
            </a:r>
            <a:endParaRPr lang="nl-BE" dirty="0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76828524-4D1D-BE90-C0C0-74CA757B0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1668200"/>
            <a:ext cx="6918325" cy="1760800"/>
          </a:xfrm>
        </p:spPr>
        <p:txBody>
          <a:bodyPr>
            <a:normAutofit/>
          </a:bodyPr>
          <a:lstStyle/>
          <a:p>
            <a:r>
              <a:rPr lang="nl-NL" dirty="0"/>
              <a:t>Veilig stellen van de begraafplaatse voor de huidige en toekomstige generaties</a:t>
            </a:r>
          </a:p>
          <a:p>
            <a:pPr lvl="1"/>
            <a:r>
              <a:rPr lang="nl-NL" dirty="0"/>
              <a:t>Garanderen van de eeuwige grafrust</a:t>
            </a:r>
          </a:p>
          <a:p>
            <a:pPr lvl="1"/>
            <a:r>
              <a:rPr lang="nl-NL" dirty="0"/>
              <a:t>Nu beslissen van de definitieve bestemming = voor altijd</a:t>
            </a:r>
          </a:p>
          <a:p>
            <a:pPr lvl="1"/>
            <a:r>
              <a:rPr lang="nl-NL" dirty="0"/>
              <a:t>Oplossing bieden voor het verbod op het gebruik van pesticiden.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D6E7CA18-A4E1-3CDE-FEF5-39D722BBC17D}"/>
              </a:ext>
            </a:extLst>
          </p:cNvPr>
          <p:cNvSpPr txBox="1">
            <a:spLocks/>
          </p:cNvSpPr>
          <p:nvPr/>
        </p:nvSpPr>
        <p:spPr>
          <a:xfrm>
            <a:off x="793430" y="3098030"/>
            <a:ext cx="11124701" cy="8874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Work Sans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nl-NL" dirty="0"/>
              <a:t>Wat is de doelstelling?</a:t>
            </a:r>
            <a:endParaRPr lang="nl-BE" dirty="0"/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0EC4DF89-625D-4C79-D804-404DAFB0E8CB}"/>
              </a:ext>
            </a:extLst>
          </p:cNvPr>
          <p:cNvSpPr txBox="1">
            <a:spLocks/>
          </p:cNvSpPr>
          <p:nvPr/>
        </p:nvSpPr>
        <p:spPr>
          <a:xfrm>
            <a:off x="803275" y="3985444"/>
            <a:ext cx="6005842" cy="26852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Work Sans" panose="00000500000000000000" pitchFamily="2" charset="0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Work Sans" panose="00000500000000000000" pitchFamily="2" charset="0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Work Sans" panose="00000500000000000000" pitchFamily="2" charset="0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Work Sans" panose="00000500000000000000" pitchFamily="2" charset="0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Work Sans" panose="00000500000000000000" pitchFamily="2" charset="0"/>
                <a:ea typeface="+mn-ea"/>
                <a:cs typeface="+mn-cs"/>
              </a:defRPr>
            </a:lvl5pPr>
            <a:lvl6pPr marL="129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Work Sans" panose="00000500000000000000" pitchFamily="2" charset="0"/>
                <a:ea typeface="+mn-ea"/>
                <a:cs typeface="+mn-cs"/>
              </a:defRPr>
            </a:lvl6pPr>
            <a:lvl7pPr marL="151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Work Sans" panose="00000500000000000000" pitchFamily="2" charset="0"/>
                <a:ea typeface="+mn-ea"/>
                <a:cs typeface="+mn-cs"/>
              </a:defRPr>
            </a:lvl7pPr>
            <a:lvl8pPr marL="172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Work Sans" panose="00000500000000000000" pitchFamily="2" charset="0"/>
                <a:ea typeface="+mn-ea"/>
                <a:cs typeface="+mn-cs"/>
              </a:defRPr>
            </a:lvl8pPr>
            <a:lvl9pPr marL="194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0000500000000000000" pitchFamily="50" charset="0"/>
              <a:buChar char="–"/>
              <a:defRPr sz="1800" kern="1200">
                <a:solidFill>
                  <a:schemeClr val="tx1"/>
                </a:solidFill>
                <a:latin typeface="Work Sans" panose="00000500000000000000" pitchFamily="2" charset="0"/>
                <a:ea typeface="+mn-ea"/>
                <a:cs typeface="+mn-cs"/>
              </a:defRPr>
            </a:lvl9pPr>
          </a:lstStyle>
          <a:p>
            <a:r>
              <a:rPr lang="nl-NL" dirty="0"/>
              <a:t>Herinrichting van de begraafplaatsen met respect voor de grafrust van de overledenen en het verleden</a:t>
            </a:r>
          </a:p>
          <a:p>
            <a:r>
              <a:rPr lang="nl-NL" dirty="0"/>
              <a:t>Creëren van rustgevende herdenkingsplekken</a:t>
            </a:r>
          </a:p>
          <a:p>
            <a:r>
              <a:rPr lang="nl-NL" dirty="0"/>
              <a:t>Creëren van mooie parken waar ruimte is voor groen, natuur en biodiversiteit</a:t>
            </a:r>
          </a:p>
          <a:p>
            <a:r>
              <a:rPr lang="nl-NL" dirty="0"/>
              <a:t>Gemakkelijke in onderhoud zonder gebruik van pesticiden.</a:t>
            </a:r>
          </a:p>
        </p:txBody>
      </p:sp>
      <p:pic>
        <p:nvPicPr>
          <p:cNvPr id="3" name="Picture 2" descr="Logo Herk-de-Stad | Herk-de-Stad">
            <a:extLst>
              <a:ext uri="{FF2B5EF4-FFF2-40B4-BE49-F238E27FC236}">
                <a16:creationId xmlns:a16="http://schemas.microsoft.com/office/drawing/2014/main" id="{3DBE5AA5-18EF-74C2-FFE3-8C9F455A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22" y="5870800"/>
            <a:ext cx="2172003" cy="49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8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FE2EC2-C5B4-701F-2FA9-E4874300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33B-591C-4208-9D0D-35FC029433BF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D20289B-80CB-48E2-E693-8A5CD655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4</a:t>
            </a:fld>
            <a:endParaRPr lang="en-GB" dirty="0"/>
          </a:p>
        </p:txBody>
      </p:sp>
      <p:pic>
        <p:nvPicPr>
          <p:cNvPr id="2" name="Picture 2" descr="Logo Herk-de-Stad | Herk-de-Stad">
            <a:extLst>
              <a:ext uri="{FF2B5EF4-FFF2-40B4-BE49-F238E27FC236}">
                <a16:creationId xmlns:a16="http://schemas.microsoft.com/office/drawing/2014/main" id="{C9EB0639-F35B-7D4A-5A2D-9F2C13209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22" y="5870800"/>
            <a:ext cx="2172003" cy="49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F128B70-5A9A-1662-FC3F-954EB09560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35"/>
          <a:stretch/>
        </p:blipFill>
        <p:spPr>
          <a:xfrm>
            <a:off x="1398110" y="0"/>
            <a:ext cx="6615588" cy="6772274"/>
          </a:xfrm>
          <a:prstGeom prst="rect">
            <a:avLst/>
          </a:prstGeom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6881DF70-30A3-9736-9C50-CBC0AC4ECD9D}"/>
              </a:ext>
            </a:extLst>
          </p:cNvPr>
          <p:cNvSpPr txBox="1">
            <a:spLocks/>
          </p:cNvSpPr>
          <p:nvPr/>
        </p:nvSpPr>
        <p:spPr>
          <a:xfrm>
            <a:off x="803275" y="756946"/>
            <a:ext cx="11124701" cy="8874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Work Sans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nl-NL" dirty="0"/>
              <a:t>Ontwerp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3010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999D9EF-5B0F-2A50-A25D-0204EBDE8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3" t="70441"/>
          <a:stretch/>
        </p:blipFill>
        <p:spPr>
          <a:xfrm>
            <a:off x="322841" y="353849"/>
            <a:ext cx="10172700" cy="396332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66F4293-EDBB-B380-3244-C425C0A615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3" t="12535"/>
          <a:stretch/>
        </p:blipFill>
        <p:spPr>
          <a:xfrm>
            <a:off x="89048" y="4698533"/>
            <a:ext cx="1768123" cy="203835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B0A541-2DE2-400A-BEB3-DC32C8A0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33B-591C-4208-9D0D-35FC029433BF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8EA192-EEC4-4895-211D-D424385F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5</a:t>
            </a:fld>
            <a:endParaRPr lang="en-GB" dirty="0"/>
          </a:p>
        </p:txBody>
      </p:sp>
      <p:pic>
        <p:nvPicPr>
          <p:cNvPr id="10" name="Afbeelding 9" descr="Afbeelding met boom, buiten, gras, dag&#10;&#10;Automatisch gegenereerde beschrijving">
            <a:extLst>
              <a:ext uri="{FF2B5EF4-FFF2-40B4-BE49-F238E27FC236}">
                <a16:creationId xmlns:a16="http://schemas.microsoft.com/office/drawing/2014/main" id="{71AA8D9F-B596-652F-E641-876A10827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123" y="3741900"/>
            <a:ext cx="2598123" cy="203835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Afbeelding 10" descr="Afbeelding met buiten, trottoir, vloer, straatstenen&#10;&#10;Automatisch gegenereerde beschrijving">
            <a:extLst>
              <a:ext uri="{FF2B5EF4-FFF2-40B4-BE49-F238E27FC236}">
                <a16:creationId xmlns:a16="http://schemas.microsoft.com/office/drawing/2014/main" id="{52FA1F66-2C60-1D3C-8EBB-6CD543C10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38" y="3319381"/>
            <a:ext cx="3233820" cy="215588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Tijdelijke aanduiding voor inhoud 11" descr="Afbeelding met gebouw, buiten, steen, stoeprand&#10;&#10;Automatisch gegenereerde beschrijving">
            <a:extLst>
              <a:ext uri="{FF2B5EF4-FFF2-40B4-BE49-F238E27FC236}">
                <a16:creationId xmlns:a16="http://schemas.microsoft.com/office/drawing/2014/main" id="{31AF4B50-1890-F0F3-A9B4-913C7E186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6175" y="3937163"/>
            <a:ext cx="2931281" cy="2454113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Tijdelijke aanduiding voor inhoud 15" descr="Afbeelding met buiten, boom, gras, grond&#10;&#10;Automatisch gegenereerde beschrijving">
            <a:extLst>
              <a:ext uri="{FF2B5EF4-FFF2-40B4-BE49-F238E27FC236}">
                <a16:creationId xmlns:a16="http://schemas.microsoft.com/office/drawing/2014/main" id="{A09EC2F5-3365-94FC-6244-852888914C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845" y="1744219"/>
            <a:ext cx="2499360" cy="1219200"/>
          </a:xfrm>
          <a:prstGeom prst="rect">
            <a:avLst/>
          </a:prstGeom>
        </p:spPr>
      </p:pic>
      <p:sp>
        <p:nvSpPr>
          <p:cNvPr id="15" name="Rechthoek 14">
            <a:extLst>
              <a:ext uri="{FF2B5EF4-FFF2-40B4-BE49-F238E27FC236}">
                <a16:creationId xmlns:a16="http://schemas.microsoft.com/office/drawing/2014/main" id="{3EAA2843-3C9C-5DC9-420B-90DA073E8C67}"/>
              </a:ext>
            </a:extLst>
          </p:cNvPr>
          <p:cNvSpPr/>
          <p:nvPr/>
        </p:nvSpPr>
        <p:spPr>
          <a:xfrm>
            <a:off x="322841" y="5997062"/>
            <a:ext cx="1372200" cy="6736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725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AD617D2-FD24-A2A9-2326-DCEA1D7491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68" t="41031" r="-2465" b="29410"/>
          <a:stretch/>
        </p:blipFill>
        <p:spPr>
          <a:xfrm>
            <a:off x="322841" y="353849"/>
            <a:ext cx="10172700" cy="3963320"/>
          </a:xfrm>
          <a:prstGeom prst="rect">
            <a:avLst/>
          </a:prstGeom>
        </p:spPr>
      </p:pic>
      <p:pic>
        <p:nvPicPr>
          <p:cNvPr id="29" name="Afbeelding 28" descr="Afbeelding met tekst, buiten, teken, bouwmateriaal&#10;&#10;Automatisch gegenereerde beschrijving">
            <a:extLst>
              <a:ext uri="{FF2B5EF4-FFF2-40B4-BE49-F238E27FC236}">
                <a16:creationId xmlns:a16="http://schemas.microsoft.com/office/drawing/2014/main" id="{A3D8B157-1322-5C67-4E05-494C36E4AF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992" y="160990"/>
            <a:ext cx="1559859" cy="2110591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B0A541-2DE2-400A-BEB3-DC32C8A0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33B-591C-4208-9D0D-35FC029433BF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8EA192-EEC4-4895-211D-D424385F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6</a:t>
            </a:fld>
            <a:endParaRPr lang="en-GB" dirty="0"/>
          </a:p>
        </p:txBody>
      </p:sp>
      <p:pic>
        <p:nvPicPr>
          <p:cNvPr id="11" name="Afbeelding 10" descr="Afbeelding met buiten, trottoir, vloer, straatstenen&#10;&#10;Automatisch gegenereerde beschrijving">
            <a:extLst>
              <a:ext uri="{FF2B5EF4-FFF2-40B4-BE49-F238E27FC236}">
                <a16:creationId xmlns:a16="http://schemas.microsoft.com/office/drawing/2014/main" id="{52FA1F66-2C60-1D3C-8EBB-6CD543C106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8378" y="811004"/>
            <a:ext cx="1559859" cy="215588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Tijdelijke aanduiding voor inhoud 21" descr="Afbeelding met gras, boom, buiten, plant&#10;&#10;Automatisch gegenereerde beschrijving">
            <a:extLst>
              <a:ext uri="{FF2B5EF4-FFF2-40B4-BE49-F238E27FC236}">
                <a16:creationId xmlns:a16="http://schemas.microsoft.com/office/drawing/2014/main" id="{AA0F8A5A-352D-2911-7685-B77D8BC06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97" y="4245439"/>
            <a:ext cx="1532964" cy="2299447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" name="Afbeelding 23" descr="Afbeelding met boom, buiten, lucht, grond&#10;&#10;Automatisch gegenereerde beschrijving">
            <a:extLst>
              <a:ext uri="{FF2B5EF4-FFF2-40B4-BE49-F238E27FC236}">
                <a16:creationId xmlns:a16="http://schemas.microsoft.com/office/drawing/2014/main" id="{D1F754B7-A375-9DEA-72E4-43AE7373EC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651" y="2391726"/>
            <a:ext cx="2743200" cy="2054994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" name="Afbeelding 25" descr="Afbeelding met gras, buiten, bloem, plant&#10;&#10;Automatisch gegenereerde beschrijving">
            <a:extLst>
              <a:ext uri="{FF2B5EF4-FFF2-40B4-BE49-F238E27FC236}">
                <a16:creationId xmlns:a16="http://schemas.microsoft.com/office/drawing/2014/main" id="{0DCCE678-8F9E-114D-EBD1-A376EADC08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828" y="3939644"/>
            <a:ext cx="2329703" cy="1747277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" name="Afbeelding 27" descr="Afbeelding met rolschaatsen, buiten, grond, springen&#10;&#10;Automatisch gegenereerde beschrijving">
            <a:extLst>
              <a:ext uri="{FF2B5EF4-FFF2-40B4-BE49-F238E27FC236}">
                <a16:creationId xmlns:a16="http://schemas.microsoft.com/office/drawing/2014/main" id="{FE52FA35-39CA-26FB-302F-DBEA190415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69" y="3939644"/>
            <a:ext cx="1750087" cy="2623081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56D8D4F-0CAF-5985-AFFF-2E1A8515F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3" t="12535"/>
          <a:stretch/>
        </p:blipFill>
        <p:spPr>
          <a:xfrm>
            <a:off x="89048" y="4698533"/>
            <a:ext cx="1768123" cy="203835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688ED08-DBFE-823E-D10D-253549DAC6D2}"/>
              </a:ext>
            </a:extLst>
          </p:cNvPr>
          <p:cNvSpPr/>
          <p:nvPr/>
        </p:nvSpPr>
        <p:spPr>
          <a:xfrm>
            <a:off x="215838" y="5457439"/>
            <a:ext cx="1372200" cy="6736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331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5B64318-D194-27DE-FDA4-C6A8917C8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1" t="18762" r="1442" b="51679"/>
          <a:stretch/>
        </p:blipFill>
        <p:spPr>
          <a:xfrm>
            <a:off x="1590081" y="1555123"/>
            <a:ext cx="10172700" cy="3963320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6C28C7D7-3427-9867-0CE0-850B7AF6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B0A541-2DE2-400A-BEB3-DC32C8A02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33B-591C-4208-9D0D-35FC029433BF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8EA192-EEC4-4895-211D-D424385F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7</a:t>
            </a:fld>
            <a:endParaRPr lang="en-GB" dirty="0"/>
          </a:p>
        </p:txBody>
      </p:sp>
      <p:pic>
        <p:nvPicPr>
          <p:cNvPr id="22" name="Tijdelijke aanduiding voor inhoud 21">
            <a:extLst>
              <a:ext uri="{FF2B5EF4-FFF2-40B4-BE49-F238E27FC236}">
                <a16:creationId xmlns:a16="http://schemas.microsoft.com/office/drawing/2014/main" id="{AA0F8A5A-352D-2911-7685-B77D8BC066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58517" y="184707"/>
            <a:ext cx="2329702" cy="2007559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D1F754B7-A375-9DEA-72E4-43AE7373E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4776" y="2688533"/>
            <a:ext cx="2743200" cy="1947672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0DCCE678-8F9E-114D-EBD1-A376EADC08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78840" y="4805833"/>
            <a:ext cx="1582322" cy="1977904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Afbeelding 1" descr="Afbeelding met buiten, trottoir, vloer, straatstenen&#10;&#10;Automatisch gegenereerde beschrijving">
            <a:extLst>
              <a:ext uri="{FF2B5EF4-FFF2-40B4-BE49-F238E27FC236}">
                <a16:creationId xmlns:a16="http://schemas.microsoft.com/office/drawing/2014/main" id="{B7CB926D-50EE-8184-EE46-5419DC6850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1526" y="117365"/>
            <a:ext cx="1134748" cy="1568335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Afbeelding 2" descr="Afbeelding met rolschaatsen, buiten, grond, springen&#10;&#10;Automatisch gegenereerde beschrijving">
            <a:extLst>
              <a:ext uri="{FF2B5EF4-FFF2-40B4-BE49-F238E27FC236}">
                <a16:creationId xmlns:a16="http://schemas.microsoft.com/office/drawing/2014/main" id="{F448837E-D514-5894-8264-FC6CE67F61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03" y="117365"/>
            <a:ext cx="1339418" cy="2007559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8A8C9A0-B660-751C-E902-A56AC71F182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t="4285" r="774" b="6778"/>
          <a:stretch/>
        </p:blipFill>
        <p:spPr>
          <a:xfrm>
            <a:off x="2690774" y="5012704"/>
            <a:ext cx="5016273" cy="1605244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40A2FB6-5490-BEF7-F3BA-CFD596DFCB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03" t="12535"/>
          <a:stretch/>
        </p:blipFill>
        <p:spPr>
          <a:xfrm>
            <a:off x="89048" y="4698533"/>
            <a:ext cx="1768123" cy="2038350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1AC7F4C3-707A-3517-3798-F198DADE43AE}"/>
              </a:ext>
            </a:extLst>
          </p:cNvPr>
          <p:cNvSpPr/>
          <p:nvPr/>
        </p:nvSpPr>
        <p:spPr>
          <a:xfrm>
            <a:off x="153465" y="4914514"/>
            <a:ext cx="1372200" cy="6736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0488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FD0A7A-58D2-7EFF-5F04-DEBC27FFD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33B-591C-4208-9D0D-35FC029433BF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D4ACEC2-FDE0-9C4D-5247-1A2FDB1F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8</a:t>
            </a:fld>
            <a:endParaRPr lang="en-GB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0C47D6B-7D7D-E9F6-6D0E-E2A1FE8DD2E7}"/>
              </a:ext>
            </a:extLst>
          </p:cNvPr>
          <p:cNvSpPr txBox="1">
            <a:spLocks/>
          </p:cNvSpPr>
          <p:nvPr/>
        </p:nvSpPr>
        <p:spPr>
          <a:xfrm>
            <a:off x="803275" y="691076"/>
            <a:ext cx="11124701" cy="8874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Work Sans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nl-NL" dirty="0"/>
              <a:t>Inbreng/vragen vergadering oktober 2022</a:t>
            </a:r>
            <a:endParaRPr lang="nl-BE" dirty="0"/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4F8421B9-8393-AC4B-346A-4FA0A3B42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059818"/>
            <a:ext cx="6918325" cy="4041236"/>
          </a:xfrm>
        </p:spPr>
        <p:txBody>
          <a:bodyPr>
            <a:normAutofit/>
          </a:bodyPr>
          <a:lstStyle/>
          <a:p>
            <a:r>
              <a:rPr lang="nl-NL" u="sng" dirty="0"/>
              <a:t>Te bewaren grafstenen:</a:t>
            </a:r>
          </a:p>
          <a:p>
            <a:pPr lvl="1"/>
            <a:r>
              <a:rPr lang="nl-NL" dirty="0"/>
              <a:t>Enkele grafstenen blijven bewaard in Schakkebroek. </a:t>
            </a:r>
          </a:p>
          <a:p>
            <a:pPr lvl="2"/>
            <a:r>
              <a:rPr lang="nl-NL" dirty="0"/>
              <a:t>Verleden niet helemaal uitwissen - herdenking</a:t>
            </a:r>
          </a:p>
          <a:p>
            <a:pPr lvl="2"/>
            <a:r>
              <a:rPr lang="nl-NL" dirty="0"/>
              <a:t>keuze op basis van historische waarde. </a:t>
            </a:r>
          </a:p>
          <a:p>
            <a:pPr lvl="2"/>
            <a:r>
              <a:rPr lang="nl-NL" dirty="0"/>
              <a:t>Finale keuze uit lijst van erfgoedraad door ontwerper.</a:t>
            </a:r>
          </a:p>
          <a:p>
            <a:pPr lvl="3"/>
            <a:r>
              <a:rPr lang="nl-NL" dirty="0"/>
              <a:t>Objectief (geen connectie met de regio)</a:t>
            </a:r>
          </a:p>
          <a:p>
            <a:pPr lvl="2"/>
            <a:r>
              <a:rPr lang="nl-NL" dirty="0"/>
              <a:t>Geen </a:t>
            </a:r>
            <a:r>
              <a:rPr lang="nl-NL" dirty="0" err="1"/>
              <a:t>anonimisering</a:t>
            </a:r>
            <a:r>
              <a:rPr lang="nl-NL" dirty="0"/>
              <a:t> – de namen op de bewaarde graven blijven behouden/zichtbaar</a:t>
            </a:r>
          </a:p>
          <a:p>
            <a:pPr lvl="2"/>
            <a:r>
              <a:rPr lang="nl-NL" dirty="0"/>
              <a:t>Lijst binnenkort beschikbaar, </a:t>
            </a:r>
          </a:p>
          <a:p>
            <a:r>
              <a:rPr lang="nl-NL" u="sng" dirty="0"/>
              <a:t>Hergebruik van grafstenen voor herdenkingsmonument:</a:t>
            </a:r>
          </a:p>
          <a:p>
            <a:pPr lvl="1"/>
            <a:r>
              <a:rPr lang="nl-NL" dirty="0"/>
              <a:t>Namen van overledenen worden aangebracht op </a:t>
            </a:r>
            <a:r>
              <a:rPr lang="nl-NL" dirty="0" err="1"/>
              <a:t>Cortenstalen</a:t>
            </a:r>
            <a:r>
              <a:rPr lang="nl-NL" dirty="0"/>
              <a:t> zuilen</a:t>
            </a:r>
          </a:p>
          <a:p>
            <a:pPr lvl="1"/>
            <a:r>
              <a:rPr lang="nl-NL" dirty="0"/>
              <a:t>Hergebruikte grafstenen voor het aanbrengen van Gedichten van mevr. Greet Langen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" name="Afbeelding 19" descr="Afbeelding met plant, buitenshuis, deur, gebouw&#10;&#10;Automatisch gegenereerde beschrijving">
            <a:extLst>
              <a:ext uri="{FF2B5EF4-FFF2-40B4-BE49-F238E27FC236}">
                <a16:creationId xmlns:a16="http://schemas.microsoft.com/office/drawing/2014/main" id="{1377ED3F-21C9-DBBB-CDB2-A4860F1C1A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1" b="12635"/>
          <a:stretch/>
        </p:blipFill>
        <p:spPr bwMode="auto">
          <a:xfrm>
            <a:off x="7829550" y="3584313"/>
            <a:ext cx="2659156" cy="1755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4E9512C6-5AC2-1E2C-81AA-B5ABD8969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16" y="1639708"/>
            <a:ext cx="4184109" cy="1473057"/>
          </a:xfrm>
          <a:prstGeom prst="rect">
            <a:avLst/>
          </a:prstGeom>
        </p:spPr>
      </p:pic>
      <p:pic>
        <p:nvPicPr>
          <p:cNvPr id="2" name="Picture 2" descr="Logo Herk-de-Stad | Herk-de-Stad">
            <a:extLst>
              <a:ext uri="{FF2B5EF4-FFF2-40B4-BE49-F238E27FC236}">
                <a16:creationId xmlns:a16="http://schemas.microsoft.com/office/drawing/2014/main" id="{0C621D14-EDD0-14F3-442F-268B98BB9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22" y="5870800"/>
            <a:ext cx="2172003" cy="49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96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FD0A7A-58D2-7EFF-5F04-DEBC27FFD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33B-591C-4208-9D0D-35FC029433BF}" type="datetime1">
              <a:rPr lang="sv-SE" smtClean="0"/>
              <a:t>2023-05-31</a:t>
            </a:fld>
            <a:endParaRPr lang="en-GB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D4ACEC2-FDE0-9C4D-5247-1A2FDB1F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9</a:t>
            </a:fld>
            <a:endParaRPr lang="en-GB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50C47D6B-7D7D-E9F6-6D0E-E2A1FE8DD2E7}"/>
              </a:ext>
            </a:extLst>
          </p:cNvPr>
          <p:cNvSpPr txBox="1">
            <a:spLocks/>
          </p:cNvSpPr>
          <p:nvPr/>
        </p:nvSpPr>
        <p:spPr>
          <a:xfrm>
            <a:off x="803275" y="691076"/>
            <a:ext cx="11124701" cy="8874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Work Sans ExtraBold" panose="00000900000000000000" pitchFamily="2" charset="0"/>
                <a:ea typeface="+mj-ea"/>
                <a:cs typeface="+mj-cs"/>
              </a:defRPr>
            </a:lvl1pPr>
          </a:lstStyle>
          <a:p>
            <a:r>
              <a:rPr lang="nl-NL" dirty="0"/>
              <a:t>Inbreng/vragen vergadering oktober 2022</a:t>
            </a:r>
            <a:endParaRPr lang="nl-BE" dirty="0"/>
          </a:p>
        </p:txBody>
      </p: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4F8421B9-8393-AC4B-346A-4FA0A3B42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059818"/>
            <a:ext cx="6918325" cy="4041236"/>
          </a:xfrm>
        </p:spPr>
        <p:txBody>
          <a:bodyPr>
            <a:normAutofit/>
          </a:bodyPr>
          <a:lstStyle/>
          <a:p>
            <a:r>
              <a:rPr lang="nl-NL" b="1" u="sng" dirty="0"/>
              <a:t>Wat met de overige grafstenen?</a:t>
            </a:r>
          </a:p>
          <a:p>
            <a:pPr lvl="1"/>
            <a:r>
              <a:rPr lang="nl-NL" dirty="0"/>
              <a:t>Ophalen grafstenen kan van 15/6 tot 15/8</a:t>
            </a:r>
          </a:p>
          <a:p>
            <a:pPr lvl="2"/>
            <a:r>
              <a:rPr lang="nl-NL" dirty="0"/>
              <a:t>Vooraf contact opnemen met dienst Leefmilieu</a:t>
            </a:r>
          </a:p>
          <a:p>
            <a:pPr lvl="2"/>
            <a:r>
              <a:rPr lang="nl-NL" dirty="0"/>
              <a:t>Geen zwaar vervoer mogelijk op de begraafplaats.</a:t>
            </a:r>
          </a:p>
          <a:p>
            <a:pPr lvl="1"/>
            <a:r>
              <a:rPr lang="nl-NL" dirty="0"/>
              <a:t>Ook mogelijk om enkel kruisjes, foto’s, versieringen,… van de grafsteen af te nemen. </a:t>
            </a:r>
          </a:p>
          <a:p>
            <a:pPr lvl="1"/>
            <a:r>
              <a:rPr lang="nl-NL" dirty="0"/>
              <a:t>Niet opgehaalde grafstenen worden opgehaald. De natuursteen materialen worden gebroken, het granulaat wordt gebruikt om zitelementen mee te maken voor de begraafplaats.</a:t>
            </a:r>
          </a:p>
          <a:p>
            <a:r>
              <a:rPr lang="nl-NL" b="1" u="sng" dirty="0"/>
              <a:t>Wat met de Lourdesgrot?</a:t>
            </a:r>
          </a:p>
          <a:p>
            <a:pPr lvl="1"/>
            <a:r>
              <a:rPr lang="nl-NL" dirty="0"/>
              <a:t>De Lourdesgrot blijft bewaard en onaangeroerd.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 descr="Afbeelding met buitenshuis, gebouw, hemel, boom&#10;&#10;Automatisch gegenereerde beschrijving">
            <a:extLst>
              <a:ext uri="{FF2B5EF4-FFF2-40B4-BE49-F238E27FC236}">
                <a16:creationId xmlns:a16="http://schemas.microsoft.com/office/drawing/2014/main" id="{32D6208C-B228-AC08-205B-F176D5174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017" y="2023012"/>
            <a:ext cx="1833708" cy="2764601"/>
          </a:xfrm>
          <a:prstGeom prst="rect">
            <a:avLst/>
          </a:prstGeom>
        </p:spPr>
      </p:pic>
      <p:pic>
        <p:nvPicPr>
          <p:cNvPr id="8" name="Picture 2" descr="Logo Herk-de-Stad | Herk-de-Stad">
            <a:extLst>
              <a:ext uri="{FF2B5EF4-FFF2-40B4-BE49-F238E27FC236}">
                <a16:creationId xmlns:a16="http://schemas.microsoft.com/office/drawing/2014/main" id="{B145EA04-7AEE-0CA1-7D39-A23544C5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22" y="5870800"/>
            <a:ext cx="2172003" cy="49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73332"/>
      </p:ext>
    </p:extLst>
  </p:cSld>
  <p:clrMapOvr>
    <a:masterClrMapping/>
  </p:clrMapOvr>
</p:sld>
</file>

<file path=ppt/theme/theme1.xml><?xml version="1.0" encoding="utf-8"?>
<a:theme xmlns:a="http://schemas.openxmlformats.org/drawingml/2006/main" name="Sweco">
  <a:themeElements>
    <a:clrScheme name="Gro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weco">
      <a:majorFont>
        <a:latin typeface="Sweco Sans Medium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Muted1">
      <a:srgbClr val="A48730"/>
    </a:custClr>
    <a:custClr name="Muted2">
      <a:srgbClr val="8593AF"/>
    </a:custClr>
    <a:custClr name="Muted3">
      <a:srgbClr val="B484A2"/>
    </a:custClr>
    <a:custClr name="Bright1">
      <a:srgbClr val="DEC55B"/>
    </a:custClr>
    <a:custClr name="Bright2">
      <a:srgbClr val="C0D4FD"/>
    </a:custClr>
    <a:custClr name="Bright3">
      <a:srgbClr val="F2B1DC"/>
    </a:custClr>
    <a:custClr name="Grey1">
      <a:srgbClr val="E2E0DA"/>
    </a:custClr>
    <a:custClr name="Grey2">
      <a:srgbClr val="A4A4A6"/>
    </a:custClr>
    <a:custClr name="Grey3">
      <a:srgbClr val="3F3F42"/>
    </a:custClr>
  </a:custClrLst>
  <a:extLst>
    <a:ext uri="{05A4C25C-085E-4340-85A3-A5531E510DB2}">
      <thm15:themeFamily xmlns:thm15="http://schemas.microsoft.com/office/thememl/2012/main" name="Presentation Sweco 16_9.potx" id="{74E338FD-54A8-499B-A770-A29903A992B1}" vid="{EAC0776A-F373-4BA6-A6C0-C0F5F30F71C7}"/>
    </a:ext>
  </a:extLst>
</a:theme>
</file>

<file path=ppt/theme/theme2.xml><?xml version="1.0" encoding="utf-8"?>
<a:theme xmlns:a="http://schemas.openxmlformats.org/drawingml/2006/main" name="Office-tema">
  <a:themeElements>
    <a:clrScheme name="Sweco">
      <a:dk1>
        <a:srgbClr val="3F3F42"/>
      </a:dk1>
      <a:lt1>
        <a:srgbClr val="FFFFFF"/>
      </a:lt1>
      <a:dk2>
        <a:srgbClr val="3F3F42"/>
      </a:dk2>
      <a:lt2>
        <a:srgbClr val="E2E0DA"/>
      </a:lt2>
      <a:accent1>
        <a:srgbClr val="A48730"/>
      </a:accent1>
      <a:accent2>
        <a:srgbClr val="8593AF"/>
      </a:accent2>
      <a:accent3>
        <a:srgbClr val="B484A2"/>
      </a:accent3>
      <a:accent4>
        <a:srgbClr val="3F3F42"/>
      </a:accent4>
      <a:accent5>
        <a:srgbClr val="DEC55B"/>
      </a:accent5>
      <a:accent6>
        <a:srgbClr val="A4A4A6"/>
      </a:accent6>
      <a:hlink>
        <a:srgbClr val="A4A4A6"/>
      </a:hlink>
      <a:folHlink>
        <a:srgbClr val="F2B1DC"/>
      </a:folHlink>
    </a:clrScheme>
    <a:fontScheme name="Sweco">
      <a:majorFont>
        <a:latin typeface="Sweco Sans Medium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weco">
      <a:dk1>
        <a:srgbClr val="3F3F42"/>
      </a:dk1>
      <a:lt1>
        <a:srgbClr val="FFFFFF"/>
      </a:lt1>
      <a:dk2>
        <a:srgbClr val="3F3F42"/>
      </a:dk2>
      <a:lt2>
        <a:srgbClr val="E2E0DA"/>
      </a:lt2>
      <a:accent1>
        <a:srgbClr val="A48730"/>
      </a:accent1>
      <a:accent2>
        <a:srgbClr val="8593AF"/>
      </a:accent2>
      <a:accent3>
        <a:srgbClr val="B484A2"/>
      </a:accent3>
      <a:accent4>
        <a:srgbClr val="3F3F42"/>
      </a:accent4>
      <a:accent5>
        <a:srgbClr val="DEC55B"/>
      </a:accent5>
      <a:accent6>
        <a:srgbClr val="A4A4A6"/>
      </a:accent6>
      <a:hlink>
        <a:srgbClr val="A4A4A6"/>
      </a:hlink>
      <a:folHlink>
        <a:srgbClr val="F2B1DC"/>
      </a:folHlink>
    </a:clrScheme>
    <a:fontScheme name="Sweco">
      <a:majorFont>
        <a:latin typeface="Sweco Sans Medium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525</Words>
  <Application>Microsoft Office PowerPoint</Application>
  <PresentationFormat>Breedbeeld</PresentationFormat>
  <Paragraphs>145</Paragraphs>
  <Slides>17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Work Sans Light</vt:lpstr>
      <vt:lpstr>Sweco Sans</vt:lpstr>
      <vt:lpstr>Work Sans ExtraBold</vt:lpstr>
      <vt:lpstr>Work Sans</vt:lpstr>
      <vt:lpstr>Sweco</vt:lpstr>
      <vt:lpstr>Herk-de-stad –  herinrichting begraaf-plaats schakkebroek</vt:lpstr>
      <vt:lpstr>Situering Schakkebroek</vt:lpstr>
      <vt:lpstr>Wat is de aanleiding?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Welke stappen hebben we reeds gezet?</vt:lpstr>
      <vt:lpstr>Wat zijn de volgende stappen?</vt:lpstr>
      <vt:lpstr>Tijdlijn</vt:lpstr>
    </vt:vector>
  </TitlesOfParts>
  <Company>Sweco Belgium nv/sa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</dc:title>
  <dc:creator>Peter Van Der Poort</dc:creator>
  <cp:lastModifiedBy>Maarten Snoeks</cp:lastModifiedBy>
  <cp:revision>427</cp:revision>
  <dcterms:created xsi:type="dcterms:W3CDTF">2015-12-01T16:59:12Z</dcterms:created>
  <dcterms:modified xsi:type="dcterms:W3CDTF">2023-05-31T14:19:56Z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eco_Language">
    <vt:lpwstr>B1</vt:lpwstr>
  </property>
  <property fmtid="{D5CDD505-2E9C-101B-9397-08002B2CF9AE}" pid="3" name="Sweco_CompanyNo">
    <vt:lpwstr>612</vt:lpwstr>
  </property>
  <property fmtid="{D5CDD505-2E9C-101B-9397-08002B2CF9AE}" pid="4" name="Sweco_TemplateFileName">
    <vt:lpwstr>\Global\Presentation Sweco 16_9 Sweco Sans (003).pptx</vt:lpwstr>
  </property>
</Properties>
</file>